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EE7156-6B31-4BAF-B1F3-31AA29545840}" v="15" dt="2024-04-17T11:04:47.4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dia Stober" userId="e687ff10-80d0-4eb3-ad71-69ad21d4f6ca" providerId="ADAL" clId="{34EE7156-6B31-4BAF-B1F3-31AA29545840}"/>
    <pc:docChg chg="addSld delSld modSld">
      <pc:chgData name="Lydia Stober" userId="e687ff10-80d0-4eb3-ad71-69ad21d4f6ca" providerId="ADAL" clId="{34EE7156-6B31-4BAF-B1F3-31AA29545840}" dt="2024-04-17T11:04:47.441" v="15"/>
      <pc:docMkLst>
        <pc:docMk/>
      </pc:docMkLst>
      <pc:sldChg chg="addSp modSp modAnim">
        <pc:chgData name="Lydia Stober" userId="e687ff10-80d0-4eb3-ad71-69ad21d4f6ca" providerId="ADAL" clId="{34EE7156-6B31-4BAF-B1F3-31AA29545840}" dt="2024-04-17T11:03:51.781" v="7"/>
        <pc:sldMkLst>
          <pc:docMk/>
          <pc:sldMk cId="3653045079" sldId="264"/>
        </pc:sldMkLst>
        <pc:spChg chg="add mod">
          <ac:chgData name="Lydia Stober" userId="e687ff10-80d0-4eb3-ad71-69ad21d4f6ca" providerId="ADAL" clId="{34EE7156-6B31-4BAF-B1F3-31AA29545840}" dt="2024-04-17T11:03:11.848" v="2"/>
          <ac:spMkLst>
            <pc:docMk/>
            <pc:sldMk cId="3653045079" sldId="264"/>
            <ac:spMk id="3" creationId="{0F7FE342-A213-801E-842F-DCB19CF0B37A}"/>
          </ac:spMkLst>
        </pc:spChg>
        <pc:spChg chg="add mod">
          <ac:chgData name="Lydia Stober" userId="e687ff10-80d0-4eb3-ad71-69ad21d4f6ca" providerId="ADAL" clId="{34EE7156-6B31-4BAF-B1F3-31AA29545840}" dt="2024-04-17T11:03:27.978" v="3"/>
          <ac:spMkLst>
            <pc:docMk/>
            <pc:sldMk cId="3653045079" sldId="264"/>
            <ac:spMk id="5" creationId="{B6C77C14-455D-1931-A74D-0C4646536F90}"/>
          </ac:spMkLst>
        </pc:spChg>
        <pc:spChg chg="add mod">
          <ac:chgData name="Lydia Stober" userId="e687ff10-80d0-4eb3-ad71-69ad21d4f6ca" providerId="ADAL" clId="{34EE7156-6B31-4BAF-B1F3-31AA29545840}" dt="2024-04-17T11:03:34.829" v="4"/>
          <ac:spMkLst>
            <pc:docMk/>
            <pc:sldMk cId="3653045079" sldId="264"/>
            <ac:spMk id="6" creationId="{170BC073-C957-AF75-1EEF-9DCFBEA07F4F}"/>
          </ac:spMkLst>
        </pc:spChg>
        <pc:spChg chg="add mod">
          <ac:chgData name="Lydia Stober" userId="e687ff10-80d0-4eb3-ad71-69ad21d4f6ca" providerId="ADAL" clId="{34EE7156-6B31-4BAF-B1F3-31AA29545840}" dt="2024-04-17T11:03:39.354" v="5"/>
          <ac:spMkLst>
            <pc:docMk/>
            <pc:sldMk cId="3653045079" sldId="264"/>
            <ac:spMk id="7" creationId="{D77A445A-CDD4-08AE-8712-12DA40D5F820}"/>
          </ac:spMkLst>
        </pc:spChg>
        <pc:spChg chg="add mod">
          <ac:chgData name="Lydia Stober" userId="e687ff10-80d0-4eb3-ad71-69ad21d4f6ca" providerId="ADAL" clId="{34EE7156-6B31-4BAF-B1F3-31AA29545840}" dt="2024-04-17T11:03:47.019" v="6"/>
          <ac:spMkLst>
            <pc:docMk/>
            <pc:sldMk cId="3653045079" sldId="264"/>
            <ac:spMk id="8" creationId="{EF45BC22-7EE3-6FE5-137F-B735169D9886}"/>
          </ac:spMkLst>
        </pc:spChg>
        <pc:spChg chg="add mod">
          <ac:chgData name="Lydia Stober" userId="e687ff10-80d0-4eb3-ad71-69ad21d4f6ca" providerId="ADAL" clId="{34EE7156-6B31-4BAF-B1F3-31AA29545840}" dt="2024-04-17T11:03:51.781" v="7"/>
          <ac:spMkLst>
            <pc:docMk/>
            <pc:sldMk cId="3653045079" sldId="264"/>
            <ac:spMk id="9" creationId="{C094FAEC-F0E7-5BD3-633F-9D92CA3EFDB1}"/>
          </ac:spMkLst>
        </pc:spChg>
      </pc:sldChg>
      <pc:sldChg chg="addSp modSp modAnim">
        <pc:chgData name="Lydia Stober" userId="e687ff10-80d0-4eb3-ad71-69ad21d4f6ca" providerId="ADAL" clId="{34EE7156-6B31-4BAF-B1F3-31AA29545840}" dt="2024-04-17T11:04:24.515" v="11"/>
        <pc:sldMkLst>
          <pc:docMk/>
          <pc:sldMk cId="2655838816" sldId="265"/>
        </pc:sldMkLst>
        <pc:spChg chg="add mod">
          <ac:chgData name="Lydia Stober" userId="e687ff10-80d0-4eb3-ad71-69ad21d4f6ca" providerId="ADAL" clId="{34EE7156-6B31-4BAF-B1F3-31AA29545840}" dt="2024-04-17T11:04:08.735" v="8"/>
          <ac:spMkLst>
            <pc:docMk/>
            <pc:sldMk cId="2655838816" sldId="265"/>
            <ac:spMk id="4" creationId="{77DEA83A-8AB6-D7C0-20CD-AF39017B580D}"/>
          </ac:spMkLst>
        </pc:spChg>
        <pc:spChg chg="add mod">
          <ac:chgData name="Lydia Stober" userId="e687ff10-80d0-4eb3-ad71-69ad21d4f6ca" providerId="ADAL" clId="{34EE7156-6B31-4BAF-B1F3-31AA29545840}" dt="2024-04-17T11:04:13.517" v="9"/>
          <ac:spMkLst>
            <pc:docMk/>
            <pc:sldMk cId="2655838816" sldId="265"/>
            <ac:spMk id="5" creationId="{55278025-EC83-72DA-B771-5FB1E48D11DA}"/>
          </ac:spMkLst>
        </pc:spChg>
        <pc:spChg chg="add mod">
          <ac:chgData name="Lydia Stober" userId="e687ff10-80d0-4eb3-ad71-69ad21d4f6ca" providerId="ADAL" clId="{34EE7156-6B31-4BAF-B1F3-31AA29545840}" dt="2024-04-17T11:04:18.984" v="10"/>
          <ac:spMkLst>
            <pc:docMk/>
            <pc:sldMk cId="2655838816" sldId="265"/>
            <ac:spMk id="6" creationId="{FA0EC826-3099-493E-BDA5-593B7F25BAA5}"/>
          </ac:spMkLst>
        </pc:spChg>
        <pc:spChg chg="add mod">
          <ac:chgData name="Lydia Stober" userId="e687ff10-80d0-4eb3-ad71-69ad21d4f6ca" providerId="ADAL" clId="{34EE7156-6B31-4BAF-B1F3-31AA29545840}" dt="2024-04-17T11:04:24.515" v="11"/>
          <ac:spMkLst>
            <pc:docMk/>
            <pc:sldMk cId="2655838816" sldId="265"/>
            <ac:spMk id="7" creationId="{ABD5C478-2E29-9F75-ACDB-502F28365C1A}"/>
          </ac:spMkLst>
        </pc:spChg>
      </pc:sldChg>
      <pc:sldChg chg="addSp modSp modAnim">
        <pc:chgData name="Lydia Stober" userId="e687ff10-80d0-4eb3-ad71-69ad21d4f6ca" providerId="ADAL" clId="{34EE7156-6B31-4BAF-B1F3-31AA29545840}" dt="2024-04-17T11:04:47.441" v="15"/>
        <pc:sldMkLst>
          <pc:docMk/>
          <pc:sldMk cId="2729223985" sldId="266"/>
        </pc:sldMkLst>
        <pc:spChg chg="add mod">
          <ac:chgData name="Lydia Stober" userId="e687ff10-80d0-4eb3-ad71-69ad21d4f6ca" providerId="ADAL" clId="{34EE7156-6B31-4BAF-B1F3-31AA29545840}" dt="2024-04-17T11:04:33.182" v="12"/>
          <ac:spMkLst>
            <pc:docMk/>
            <pc:sldMk cId="2729223985" sldId="266"/>
            <ac:spMk id="3" creationId="{EE979EF6-FB32-F346-088B-93EBBD7A5D11}"/>
          </ac:spMkLst>
        </pc:spChg>
        <pc:spChg chg="add mod">
          <ac:chgData name="Lydia Stober" userId="e687ff10-80d0-4eb3-ad71-69ad21d4f6ca" providerId="ADAL" clId="{34EE7156-6B31-4BAF-B1F3-31AA29545840}" dt="2024-04-17T11:04:37.705" v="13"/>
          <ac:spMkLst>
            <pc:docMk/>
            <pc:sldMk cId="2729223985" sldId="266"/>
            <ac:spMk id="5" creationId="{8DF05D51-FD9D-C07F-9D2F-8CC3603908A3}"/>
          </ac:spMkLst>
        </pc:spChg>
        <pc:spChg chg="add mod">
          <ac:chgData name="Lydia Stober" userId="e687ff10-80d0-4eb3-ad71-69ad21d4f6ca" providerId="ADAL" clId="{34EE7156-6B31-4BAF-B1F3-31AA29545840}" dt="2024-04-17T11:04:42.599" v="14"/>
          <ac:spMkLst>
            <pc:docMk/>
            <pc:sldMk cId="2729223985" sldId="266"/>
            <ac:spMk id="6" creationId="{53FCDC34-8938-F6FA-E914-819E0808ED1D}"/>
          </ac:spMkLst>
        </pc:spChg>
        <pc:spChg chg="add mod">
          <ac:chgData name="Lydia Stober" userId="e687ff10-80d0-4eb3-ad71-69ad21d4f6ca" providerId="ADAL" clId="{34EE7156-6B31-4BAF-B1F3-31AA29545840}" dt="2024-04-17T11:04:47.441" v="15"/>
          <ac:spMkLst>
            <pc:docMk/>
            <pc:sldMk cId="2729223985" sldId="266"/>
            <ac:spMk id="7" creationId="{39D7754F-FA0A-E154-B282-CFD32FC574B4}"/>
          </ac:spMkLst>
        </pc:spChg>
      </pc:sldChg>
      <pc:sldChg chg="add del">
        <pc:chgData name="Lydia Stober" userId="e687ff10-80d0-4eb3-ad71-69ad21d4f6ca" providerId="ADAL" clId="{34EE7156-6B31-4BAF-B1F3-31AA29545840}" dt="2024-04-17T11:02:59.214" v="1" actId="47"/>
        <pc:sldMkLst>
          <pc:docMk/>
          <pc:sldMk cId="3007450448" sldId="275"/>
        </pc:sldMkLst>
      </pc:sldChg>
    </pc:docChg>
  </pc:docChgLst>
  <pc:docChgLst>
    <pc:chgData name="Lydia Stober" userId="e687ff10-80d0-4eb3-ad71-69ad21d4f6ca" providerId="ADAL" clId="{9693EF7E-3509-45D2-B17F-31E15976D75B}"/>
    <pc:docChg chg="modSld">
      <pc:chgData name="Lydia Stober" userId="e687ff10-80d0-4eb3-ad71-69ad21d4f6ca" providerId="ADAL" clId="{9693EF7E-3509-45D2-B17F-31E15976D75B}" dt="2024-04-11T11:56:21.384" v="160" actId="1076"/>
      <pc:docMkLst>
        <pc:docMk/>
      </pc:docMkLst>
      <pc:sldChg chg="modSp mod">
        <pc:chgData name="Lydia Stober" userId="e687ff10-80d0-4eb3-ad71-69ad21d4f6ca" providerId="ADAL" clId="{9693EF7E-3509-45D2-B17F-31E15976D75B}" dt="2024-04-11T11:53:45.926" v="13" actId="20577"/>
        <pc:sldMkLst>
          <pc:docMk/>
          <pc:sldMk cId="2989681720" sldId="258"/>
        </pc:sldMkLst>
        <pc:spChg chg="mod">
          <ac:chgData name="Lydia Stober" userId="e687ff10-80d0-4eb3-ad71-69ad21d4f6ca" providerId="ADAL" clId="{9693EF7E-3509-45D2-B17F-31E15976D75B}" dt="2024-04-11T11:53:45.926" v="13" actId="20577"/>
          <ac:spMkLst>
            <pc:docMk/>
            <pc:sldMk cId="2989681720" sldId="258"/>
            <ac:spMk id="2" creationId="{2F76A000-613C-4DAF-7A2D-419DD582EC0C}"/>
          </ac:spMkLst>
        </pc:spChg>
      </pc:sldChg>
      <pc:sldChg chg="modSp mod">
        <pc:chgData name="Lydia Stober" userId="e687ff10-80d0-4eb3-ad71-69ad21d4f6ca" providerId="ADAL" clId="{9693EF7E-3509-45D2-B17F-31E15976D75B}" dt="2024-04-11T11:54:42.472" v="111" actId="1076"/>
        <pc:sldMkLst>
          <pc:docMk/>
          <pc:sldMk cId="3657853189" sldId="259"/>
        </pc:sldMkLst>
        <pc:spChg chg="mod">
          <ac:chgData name="Lydia Stober" userId="e687ff10-80d0-4eb3-ad71-69ad21d4f6ca" providerId="ADAL" clId="{9693EF7E-3509-45D2-B17F-31E15976D75B}" dt="2024-04-11T11:54:05.267" v="14" actId="1076"/>
          <ac:spMkLst>
            <pc:docMk/>
            <pc:sldMk cId="3657853189" sldId="259"/>
            <ac:spMk id="3" creationId="{FBB1BFD8-4876-70E4-7938-DAF97555B120}"/>
          </ac:spMkLst>
        </pc:spChg>
        <pc:spChg chg="mod">
          <ac:chgData name="Lydia Stober" userId="e687ff10-80d0-4eb3-ad71-69ad21d4f6ca" providerId="ADAL" clId="{9693EF7E-3509-45D2-B17F-31E15976D75B}" dt="2024-04-11T11:54:07.726" v="15" actId="1076"/>
          <ac:spMkLst>
            <pc:docMk/>
            <pc:sldMk cId="3657853189" sldId="259"/>
            <ac:spMk id="4" creationId="{75B2359C-6A3C-0E63-3FCF-75E4E64599CA}"/>
          </ac:spMkLst>
        </pc:spChg>
        <pc:spChg chg="mod">
          <ac:chgData name="Lydia Stober" userId="e687ff10-80d0-4eb3-ad71-69ad21d4f6ca" providerId="ADAL" clId="{9693EF7E-3509-45D2-B17F-31E15976D75B}" dt="2024-04-11T11:54:42.472" v="111" actId="1076"/>
          <ac:spMkLst>
            <pc:docMk/>
            <pc:sldMk cId="3657853189" sldId="259"/>
            <ac:spMk id="5" creationId="{A11F9360-89B1-7D82-742D-F65925C442A3}"/>
          </ac:spMkLst>
        </pc:spChg>
        <pc:spChg chg="mod">
          <ac:chgData name="Lydia Stober" userId="e687ff10-80d0-4eb3-ad71-69ad21d4f6ca" providerId="ADAL" clId="{9693EF7E-3509-45D2-B17F-31E15976D75B}" dt="2024-04-11T11:54:36.930" v="110" actId="14100"/>
          <ac:spMkLst>
            <pc:docMk/>
            <pc:sldMk cId="3657853189" sldId="259"/>
            <ac:spMk id="6" creationId="{6819DCF1-9F3C-F66D-701E-DDA84A488652}"/>
          </ac:spMkLst>
        </pc:spChg>
      </pc:sldChg>
      <pc:sldChg chg="modSp mod">
        <pc:chgData name="Lydia Stober" userId="e687ff10-80d0-4eb3-ad71-69ad21d4f6ca" providerId="ADAL" clId="{9693EF7E-3509-45D2-B17F-31E15976D75B}" dt="2024-04-11T11:55:06.717" v="142" actId="20577"/>
        <pc:sldMkLst>
          <pc:docMk/>
          <pc:sldMk cId="43253344" sldId="261"/>
        </pc:sldMkLst>
        <pc:spChg chg="mod">
          <ac:chgData name="Lydia Stober" userId="e687ff10-80d0-4eb3-ad71-69ad21d4f6ca" providerId="ADAL" clId="{9693EF7E-3509-45D2-B17F-31E15976D75B}" dt="2024-04-11T11:55:06.717" v="142" actId="20577"/>
          <ac:spMkLst>
            <pc:docMk/>
            <pc:sldMk cId="43253344" sldId="261"/>
            <ac:spMk id="2" creationId="{DCA3320F-70C3-DB26-B6FF-DB0380DBBD0F}"/>
          </ac:spMkLst>
        </pc:spChg>
      </pc:sldChg>
      <pc:sldChg chg="modSp mod">
        <pc:chgData name="Lydia Stober" userId="e687ff10-80d0-4eb3-ad71-69ad21d4f6ca" providerId="ADAL" clId="{9693EF7E-3509-45D2-B17F-31E15976D75B}" dt="2024-04-11T11:55:16.364" v="143"/>
        <pc:sldMkLst>
          <pc:docMk/>
          <pc:sldMk cId="1598341060" sldId="262"/>
        </pc:sldMkLst>
        <pc:spChg chg="mod">
          <ac:chgData name="Lydia Stober" userId="e687ff10-80d0-4eb3-ad71-69ad21d4f6ca" providerId="ADAL" clId="{9693EF7E-3509-45D2-B17F-31E15976D75B}" dt="2024-04-11T11:55:16.364" v="143"/>
          <ac:spMkLst>
            <pc:docMk/>
            <pc:sldMk cId="1598341060" sldId="262"/>
            <ac:spMk id="2" creationId="{DCA3320F-70C3-DB26-B6FF-DB0380DBBD0F}"/>
          </ac:spMkLst>
        </pc:spChg>
        <pc:graphicFrameChg chg="mod">
          <ac:chgData name="Lydia Stober" userId="e687ff10-80d0-4eb3-ad71-69ad21d4f6ca" providerId="ADAL" clId="{9693EF7E-3509-45D2-B17F-31E15976D75B}" dt="2024-04-10T10:15:39.418" v="5" actId="1076"/>
          <ac:graphicFrameMkLst>
            <pc:docMk/>
            <pc:sldMk cId="1598341060" sldId="262"/>
            <ac:graphicFrameMk id="4" creationId="{3D020C18-5480-FA8B-A3CE-CA3F20FF3CAD}"/>
          </ac:graphicFrameMkLst>
        </pc:graphicFrameChg>
      </pc:sldChg>
      <pc:sldChg chg="modSp mod">
        <pc:chgData name="Lydia Stober" userId="e687ff10-80d0-4eb3-ad71-69ad21d4f6ca" providerId="ADAL" clId="{9693EF7E-3509-45D2-B17F-31E15976D75B}" dt="2024-04-11T11:55:21.917" v="144"/>
        <pc:sldMkLst>
          <pc:docMk/>
          <pc:sldMk cId="326514995" sldId="263"/>
        </pc:sldMkLst>
        <pc:spChg chg="mod">
          <ac:chgData name="Lydia Stober" userId="e687ff10-80d0-4eb3-ad71-69ad21d4f6ca" providerId="ADAL" clId="{9693EF7E-3509-45D2-B17F-31E15976D75B}" dt="2024-04-11T11:55:21.917" v="144"/>
          <ac:spMkLst>
            <pc:docMk/>
            <pc:sldMk cId="326514995" sldId="263"/>
            <ac:spMk id="2" creationId="{DCA3320F-70C3-DB26-B6FF-DB0380DBBD0F}"/>
          </ac:spMkLst>
        </pc:spChg>
        <pc:graphicFrameChg chg="mod">
          <ac:chgData name="Lydia Stober" userId="e687ff10-80d0-4eb3-ad71-69ad21d4f6ca" providerId="ADAL" clId="{9693EF7E-3509-45D2-B17F-31E15976D75B}" dt="2024-04-10T10:15:35.701" v="4" actId="1076"/>
          <ac:graphicFrameMkLst>
            <pc:docMk/>
            <pc:sldMk cId="326514995" sldId="263"/>
            <ac:graphicFrameMk id="3" creationId="{BF6B54B3-E565-054A-A731-2A25F9D0FAD7}"/>
          </ac:graphicFrameMkLst>
        </pc:graphicFrameChg>
      </pc:sldChg>
      <pc:sldChg chg="modSp mod">
        <pc:chgData name="Lydia Stober" userId="e687ff10-80d0-4eb3-ad71-69ad21d4f6ca" providerId="ADAL" clId="{9693EF7E-3509-45D2-B17F-31E15976D75B}" dt="2024-04-11T11:55:24.882" v="145"/>
        <pc:sldMkLst>
          <pc:docMk/>
          <pc:sldMk cId="3653045079" sldId="264"/>
        </pc:sldMkLst>
        <pc:spChg chg="mod">
          <ac:chgData name="Lydia Stober" userId="e687ff10-80d0-4eb3-ad71-69ad21d4f6ca" providerId="ADAL" clId="{9693EF7E-3509-45D2-B17F-31E15976D75B}" dt="2024-04-11T11:55:24.882" v="145"/>
          <ac:spMkLst>
            <pc:docMk/>
            <pc:sldMk cId="3653045079" sldId="264"/>
            <ac:spMk id="2" creationId="{DCA3320F-70C3-DB26-B6FF-DB0380DBBD0F}"/>
          </ac:spMkLst>
        </pc:spChg>
      </pc:sldChg>
      <pc:sldChg chg="modSp mod">
        <pc:chgData name="Lydia Stober" userId="e687ff10-80d0-4eb3-ad71-69ad21d4f6ca" providerId="ADAL" clId="{9693EF7E-3509-45D2-B17F-31E15976D75B}" dt="2024-04-11T11:55:28.330" v="146"/>
        <pc:sldMkLst>
          <pc:docMk/>
          <pc:sldMk cId="2655838816" sldId="265"/>
        </pc:sldMkLst>
        <pc:spChg chg="mod">
          <ac:chgData name="Lydia Stober" userId="e687ff10-80d0-4eb3-ad71-69ad21d4f6ca" providerId="ADAL" clId="{9693EF7E-3509-45D2-B17F-31E15976D75B}" dt="2024-04-11T11:55:28.330" v="146"/>
          <ac:spMkLst>
            <pc:docMk/>
            <pc:sldMk cId="2655838816" sldId="265"/>
            <ac:spMk id="2" creationId="{DCA3320F-70C3-DB26-B6FF-DB0380DBBD0F}"/>
          </ac:spMkLst>
        </pc:spChg>
        <pc:graphicFrameChg chg="mod">
          <ac:chgData name="Lydia Stober" userId="e687ff10-80d0-4eb3-ad71-69ad21d4f6ca" providerId="ADAL" clId="{9693EF7E-3509-45D2-B17F-31E15976D75B}" dt="2024-04-10T10:15:22.675" v="2" actId="1076"/>
          <ac:graphicFrameMkLst>
            <pc:docMk/>
            <pc:sldMk cId="2655838816" sldId="265"/>
            <ac:graphicFrameMk id="3" creationId="{33B74CE3-71D9-A26B-3AD3-8D6FA76D60AE}"/>
          </ac:graphicFrameMkLst>
        </pc:graphicFrameChg>
      </pc:sldChg>
      <pc:sldChg chg="modSp mod">
        <pc:chgData name="Lydia Stober" userId="e687ff10-80d0-4eb3-ad71-69ad21d4f6ca" providerId="ADAL" clId="{9693EF7E-3509-45D2-B17F-31E15976D75B}" dt="2024-04-11T11:55:30.875" v="147"/>
        <pc:sldMkLst>
          <pc:docMk/>
          <pc:sldMk cId="2729223985" sldId="266"/>
        </pc:sldMkLst>
        <pc:spChg chg="mod">
          <ac:chgData name="Lydia Stober" userId="e687ff10-80d0-4eb3-ad71-69ad21d4f6ca" providerId="ADAL" clId="{9693EF7E-3509-45D2-B17F-31E15976D75B}" dt="2024-04-11T11:55:30.875" v="147"/>
          <ac:spMkLst>
            <pc:docMk/>
            <pc:sldMk cId="2729223985" sldId="266"/>
            <ac:spMk id="2" creationId="{DCA3320F-70C3-DB26-B6FF-DB0380DBBD0F}"/>
          </ac:spMkLst>
        </pc:spChg>
        <pc:graphicFrameChg chg="mod">
          <ac:chgData name="Lydia Stober" userId="e687ff10-80d0-4eb3-ad71-69ad21d4f6ca" providerId="ADAL" clId="{9693EF7E-3509-45D2-B17F-31E15976D75B}" dt="2024-04-10T10:15:28.578" v="3" actId="1076"/>
          <ac:graphicFrameMkLst>
            <pc:docMk/>
            <pc:sldMk cId="2729223985" sldId="266"/>
            <ac:graphicFrameMk id="4" creationId="{C4F1222F-2DE9-E2DF-0F86-72AF9F3A2A02}"/>
          </ac:graphicFrameMkLst>
        </pc:graphicFrameChg>
      </pc:sldChg>
      <pc:sldChg chg="modSp mod">
        <pc:chgData name="Lydia Stober" userId="e687ff10-80d0-4eb3-ad71-69ad21d4f6ca" providerId="ADAL" clId="{9693EF7E-3509-45D2-B17F-31E15976D75B}" dt="2024-04-11T11:56:21.384" v="160" actId="1076"/>
        <pc:sldMkLst>
          <pc:docMk/>
          <pc:sldMk cId="4015032666" sldId="267"/>
        </pc:sldMkLst>
        <pc:spChg chg="mod">
          <ac:chgData name="Lydia Stober" userId="e687ff10-80d0-4eb3-ad71-69ad21d4f6ca" providerId="ADAL" clId="{9693EF7E-3509-45D2-B17F-31E15976D75B}" dt="2024-04-11T11:56:12.524" v="157" actId="1076"/>
          <ac:spMkLst>
            <pc:docMk/>
            <pc:sldMk cId="4015032666" sldId="267"/>
            <ac:spMk id="7" creationId="{D0C11CCC-BD67-FD9F-00D1-51C5DD8BCFD4}"/>
          </ac:spMkLst>
        </pc:spChg>
        <pc:spChg chg="mod">
          <ac:chgData name="Lydia Stober" userId="e687ff10-80d0-4eb3-ad71-69ad21d4f6ca" providerId="ADAL" clId="{9693EF7E-3509-45D2-B17F-31E15976D75B}" dt="2024-04-11T11:56:09.821" v="156" actId="1076"/>
          <ac:spMkLst>
            <pc:docMk/>
            <pc:sldMk cId="4015032666" sldId="267"/>
            <ac:spMk id="8" creationId="{BEEFC7E2-E967-C7ED-D136-7DF121167A02}"/>
          </ac:spMkLst>
        </pc:spChg>
        <pc:spChg chg="mod">
          <ac:chgData name="Lydia Stober" userId="e687ff10-80d0-4eb3-ad71-69ad21d4f6ca" providerId="ADAL" clId="{9693EF7E-3509-45D2-B17F-31E15976D75B}" dt="2024-04-11T11:56:21.384" v="160" actId="1076"/>
          <ac:spMkLst>
            <pc:docMk/>
            <pc:sldMk cId="4015032666" sldId="267"/>
            <ac:spMk id="9" creationId="{858D8D23-B389-68EF-F3BB-8A6790FE7329}"/>
          </ac:spMkLst>
        </pc:spChg>
      </pc:sldChg>
      <pc:sldChg chg="modSp mod">
        <pc:chgData name="Lydia Stober" userId="e687ff10-80d0-4eb3-ad71-69ad21d4f6ca" providerId="ADAL" clId="{9693EF7E-3509-45D2-B17F-31E15976D75B}" dt="2024-04-11T11:56:04.424" v="155" actId="1076"/>
        <pc:sldMkLst>
          <pc:docMk/>
          <pc:sldMk cId="4259352799" sldId="268"/>
        </pc:sldMkLst>
        <pc:spChg chg="mod">
          <ac:chgData name="Lydia Stober" userId="e687ff10-80d0-4eb3-ad71-69ad21d4f6ca" providerId="ADAL" clId="{9693EF7E-3509-45D2-B17F-31E15976D75B}" dt="2024-04-11T11:55:58.613" v="153" actId="1076"/>
          <ac:spMkLst>
            <pc:docMk/>
            <pc:sldMk cId="4259352799" sldId="268"/>
            <ac:spMk id="17" creationId="{576CF372-BAF4-4EDC-2567-5D8100A4AD95}"/>
          </ac:spMkLst>
        </pc:spChg>
        <pc:spChg chg="mod">
          <ac:chgData name="Lydia Stober" userId="e687ff10-80d0-4eb3-ad71-69ad21d4f6ca" providerId="ADAL" clId="{9693EF7E-3509-45D2-B17F-31E15976D75B}" dt="2024-04-11T11:55:55.803" v="152" actId="1076"/>
          <ac:spMkLst>
            <pc:docMk/>
            <pc:sldMk cId="4259352799" sldId="268"/>
            <ac:spMk id="18" creationId="{3F9E432A-2B3A-89C7-5389-088E9E9B25A2}"/>
          </ac:spMkLst>
        </pc:spChg>
        <pc:spChg chg="mod">
          <ac:chgData name="Lydia Stober" userId="e687ff10-80d0-4eb3-ad71-69ad21d4f6ca" providerId="ADAL" clId="{9693EF7E-3509-45D2-B17F-31E15976D75B}" dt="2024-04-11T11:55:49.917" v="150" actId="1076"/>
          <ac:spMkLst>
            <pc:docMk/>
            <pc:sldMk cId="4259352799" sldId="268"/>
            <ac:spMk id="19" creationId="{F23A55C7-FC32-F601-8CCA-11048D3B2248}"/>
          </ac:spMkLst>
        </pc:spChg>
        <pc:spChg chg="mod">
          <ac:chgData name="Lydia Stober" userId="e687ff10-80d0-4eb3-ad71-69ad21d4f6ca" providerId="ADAL" clId="{9693EF7E-3509-45D2-B17F-31E15976D75B}" dt="2024-04-11T11:56:04.424" v="155" actId="1076"/>
          <ac:spMkLst>
            <pc:docMk/>
            <pc:sldMk cId="4259352799" sldId="268"/>
            <ac:spMk id="20" creationId="{A8D278CE-3151-8D4E-D4D2-2BDC30B5070C}"/>
          </ac:spMkLst>
        </pc:spChg>
        <pc:spChg chg="mod">
          <ac:chgData name="Lydia Stober" userId="e687ff10-80d0-4eb3-ad71-69ad21d4f6ca" providerId="ADAL" clId="{9693EF7E-3509-45D2-B17F-31E15976D75B}" dt="2024-04-11T11:55:47.643" v="149" actId="1076"/>
          <ac:spMkLst>
            <pc:docMk/>
            <pc:sldMk cId="4259352799" sldId="268"/>
            <ac:spMk id="21" creationId="{B17848F9-0046-E58B-9C90-E9C5EE1E346A}"/>
          </ac:spMkLst>
        </pc:spChg>
        <pc:spChg chg="mod">
          <ac:chgData name="Lydia Stober" userId="e687ff10-80d0-4eb3-ad71-69ad21d4f6ca" providerId="ADAL" clId="{9693EF7E-3509-45D2-B17F-31E15976D75B}" dt="2024-04-11T11:56:00.599" v="154" actId="1076"/>
          <ac:spMkLst>
            <pc:docMk/>
            <pc:sldMk cId="4259352799" sldId="268"/>
            <ac:spMk id="22" creationId="{800F06D0-2A92-D0E9-4BB2-013E29DB208E}"/>
          </ac:spMkLst>
        </pc:spChg>
      </pc:sldChg>
      <pc:sldChg chg="modSp mod">
        <pc:chgData name="Lydia Stober" userId="e687ff10-80d0-4eb3-ad71-69ad21d4f6ca" providerId="ADAL" clId="{9693EF7E-3509-45D2-B17F-31E15976D75B}" dt="2024-04-11T10:04:25.800" v="11" actId="20577"/>
        <pc:sldMkLst>
          <pc:docMk/>
          <pc:sldMk cId="3384963765" sldId="274"/>
        </pc:sldMkLst>
        <pc:spChg chg="mod">
          <ac:chgData name="Lydia Stober" userId="e687ff10-80d0-4eb3-ad71-69ad21d4f6ca" providerId="ADAL" clId="{9693EF7E-3509-45D2-B17F-31E15976D75B}" dt="2024-04-11T10:04:25.800" v="11" actId="20577"/>
          <ac:spMkLst>
            <pc:docMk/>
            <pc:sldMk cId="3384963765" sldId="274"/>
            <ac:spMk id="3" creationId="{513505F2-25CF-734C-C207-635243C10E2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1" y="1348135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1" y="35418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1" y="5699961"/>
            <a:ext cx="1714500" cy="17145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5798037-558E-116D-4CF6-C721880B48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4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A66052-6E8B-D446-0643-4D984124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733" y="1727200"/>
            <a:ext cx="1701800" cy="1701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86AE4-1EC6-293A-8033-9074B3BBC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532" y="3239325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799D77-6F0C-BC8D-BD20-BCDE65E68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733" y="4980961"/>
            <a:ext cx="17145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6C0135-438E-0145-AA8C-5EDD52FC0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C190109D-01B7-13EE-6B28-155753FF82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7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6331AE-8CB3-DE0A-8B32-1272056F9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F301498-97B7-9655-35C1-CF896430A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7277" y="365194"/>
            <a:ext cx="11906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826D9C-9857-04B2-DE63-13AEFBC9A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48BB7-7FA7-0610-BB75-C88EE41BE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D071F2-29A9-04CC-D57E-829CBE075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51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B09B9-89EA-F365-D581-AE19311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2FF5E-4C97-F44D-AFC5-8D97F7BE7354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4ABBA-0890-9579-8F3E-3B1CDFBD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836E3-0E0F-FB59-AC27-B65B1FAE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84F28A-E3EB-EC47-8F43-6C9C62958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56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85" y="6007100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73" y="56754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515" y="5829270"/>
            <a:ext cx="1714500" cy="1714500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76D4BC-F7F6-19D1-3503-836477AAA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6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8518358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F3C3C80-43A4-A53A-6C56-6EE10B113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7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E50AAB17-9388-960E-5B6F-EFA051771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1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1B109EB-A92E-E452-0345-B4A98C1FA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03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FF4EE7-DC40-A6EE-3F46-DB003B334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1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74"/>
          <a:stretch/>
        </p:blipFill>
        <p:spPr>
          <a:xfrm>
            <a:off x="4381500" y="-545739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0000"/>
          <a:stretch/>
        </p:blipFill>
        <p:spPr>
          <a:xfrm>
            <a:off x="-610536" y="6432550"/>
            <a:ext cx="1701800" cy="8509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6514B60-A5BF-B04F-2721-D67169E28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1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94C3BD-4D3C-27B0-199B-DD93EB87A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491" y="3441700"/>
            <a:ext cx="1701800" cy="170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FC32E-65B8-6E2A-B223-BD660E87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809"/>
          <a:stretch/>
        </p:blipFill>
        <p:spPr>
          <a:xfrm>
            <a:off x="10852283" y="1352773"/>
            <a:ext cx="1339717" cy="172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24DBA-A548-E74B-623C-1C2777B0B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007" b="21098"/>
          <a:stretch/>
        </p:blipFill>
        <p:spPr>
          <a:xfrm>
            <a:off x="10683373" y="5505227"/>
            <a:ext cx="1508627" cy="1352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F0189-EEC5-93FD-5E0D-5883E850F3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27F2189-ACE4-F830-2179-3BAC09EFDE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18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E4B4F3-8142-8D3B-BA80-EF0CF44CC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74"/>
          <a:stretch/>
        </p:blipFill>
        <p:spPr>
          <a:xfrm>
            <a:off x="3527659" y="0"/>
            <a:ext cx="1714500" cy="12503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0A0EAE-D331-0538-2C48-0AD0CD64DFFA}"/>
              </a:ext>
            </a:extLst>
          </p:cNvPr>
          <p:cNvSpPr/>
          <p:nvPr/>
        </p:nvSpPr>
        <p:spPr>
          <a:xfrm>
            <a:off x="0" y="0"/>
            <a:ext cx="3527659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60C-2A19-AC43-3FA0-3C086107FF41}"/>
              </a:ext>
            </a:extLst>
          </p:cNvPr>
          <p:cNvSpPr txBox="1"/>
          <p:nvPr/>
        </p:nvSpPr>
        <p:spPr>
          <a:xfrm>
            <a:off x="478857" y="2828835"/>
            <a:ext cx="3048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Page Title</a:t>
            </a:r>
          </a:p>
          <a:p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 here</a:t>
            </a:r>
            <a:endParaRPr lang="en-GB" sz="3600" b="1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6F5BC4-C749-04A9-6575-944D5BFD1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7747668" y="6007100"/>
            <a:ext cx="1701800" cy="850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D559F9-AF60-5FFC-7F5F-8587299087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288"/>
          <a:stretch/>
        </p:blipFill>
        <p:spPr>
          <a:xfrm>
            <a:off x="10941584" y="1484296"/>
            <a:ext cx="1250416" cy="172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6143C0-5916-FB98-D28B-480558A258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AAF455-4FF5-D6BA-F7BD-D1D3C06C9D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2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51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3" r:id="rId2"/>
    <p:sldLayoutId id="2147483649" r:id="rId3"/>
    <p:sldLayoutId id="2147483661" r:id="rId4"/>
    <p:sldLayoutId id="2147483650" r:id="rId5"/>
    <p:sldLayoutId id="2147483662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childline.org.uk/kids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C8358F-758F-3F39-3E24-B12FAE2E9745}"/>
              </a:ext>
            </a:extLst>
          </p:cNvPr>
          <p:cNvSpPr txBox="1">
            <a:spLocks/>
          </p:cNvSpPr>
          <p:nvPr/>
        </p:nvSpPr>
        <p:spPr>
          <a:xfrm>
            <a:off x="517172" y="1989098"/>
            <a:ext cx="10537017" cy="6413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Career Explorers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Career routes</a:t>
            </a:r>
            <a:br>
              <a:rPr lang="en-US" sz="48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</a:br>
            <a:r>
              <a:rPr lang="en-US" sz="3200" b="1" dirty="0">
                <a:solidFill>
                  <a:srgbClr val="FFFFFF"/>
                </a:solidFill>
                <a:latin typeface="Calibri" panose="020F0502020204030204"/>
                <a:cs typeface="Calibri"/>
              </a:rPr>
              <a:t>Key stage 2 – Lesson 3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1727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F1222F-2DE9-E2DF-0F86-72AF9F3A2A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63017"/>
              </p:ext>
            </p:extLst>
          </p:nvPr>
        </p:nvGraphicFramePr>
        <p:xfrm>
          <a:off x="391300" y="1711785"/>
          <a:ext cx="11409399" cy="3860927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Ray wants to train as a hairdresser. They are going to do an NVQ (National Vocational Qualification), splitting their week between a training academy and working at a salon.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GB" sz="2300" b="1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Dexter has finished his degree in Spanish and wants to go on to do a master’s degree in translation where he will learn the skills to become an interpreter. 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E979EF6-FB32-F346-088B-93EBBD7A5D11}"/>
              </a:ext>
            </a:extLst>
          </p:cNvPr>
          <p:cNvSpPr txBox="1"/>
          <p:nvPr/>
        </p:nvSpPr>
        <p:spPr>
          <a:xfrm>
            <a:off x="7272670" y="2901375"/>
            <a:ext cx="126527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NVQ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F05D51-FD9D-C07F-9D2F-8CC3603908A3}"/>
              </a:ext>
            </a:extLst>
          </p:cNvPr>
          <p:cNvSpPr txBox="1"/>
          <p:nvPr/>
        </p:nvSpPr>
        <p:spPr>
          <a:xfrm>
            <a:off x="9500188" y="2901375"/>
            <a:ext cx="152577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Vocational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CDC34-8938-F6FA-E914-819E0808ED1D}"/>
              </a:ext>
            </a:extLst>
          </p:cNvPr>
          <p:cNvSpPr txBox="1"/>
          <p:nvPr/>
        </p:nvSpPr>
        <p:spPr>
          <a:xfrm>
            <a:off x="7142420" y="4327194"/>
            <a:ext cx="126527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Master’s </a:t>
            </a:r>
            <a:br>
              <a:rPr lang="en-GB" sz="2300" b="1" dirty="0"/>
            </a:br>
            <a:r>
              <a:rPr lang="en-GB" sz="2300" b="1" dirty="0"/>
              <a:t>Degree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D7754F-FA0A-E154-B282-CFD32FC574B4}"/>
              </a:ext>
            </a:extLst>
          </p:cNvPr>
          <p:cNvSpPr txBox="1"/>
          <p:nvPr/>
        </p:nvSpPr>
        <p:spPr>
          <a:xfrm>
            <a:off x="9500188" y="4496470"/>
            <a:ext cx="143229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Academic</a:t>
            </a:r>
          </a:p>
        </p:txBody>
      </p:sp>
    </p:spTree>
    <p:extLst>
      <p:ext uri="{BB962C8B-B14F-4D97-AF65-F5344CB8AC3E}">
        <p14:creationId xmlns:p14="http://schemas.microsoft.com/office/powerpoint/2010/main" val="272922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A0EFEC-EBF4-58C9-B990-07083D402F9C}"/>
              </a:ext>
            </a:extLst>
          </p:cNvPr>
          <p:cNvSpPr txBox="1"/>
          <p:nvPr/>
        </p:nvSpPr>
        <p:spPr>
          <a:xfrm>
            <a:off x="489462" y="1342717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Different routes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71E5EA-2257-9D5D-1159-49B17B6EC4C2}"/>
              </a:ext>
            </a:extLst>
          </p:cNvPr>
          <p:cNvSpPr txBox="1"/>
          <p:nvPr/>
        </p:nvSpPr>
        <p:spPr>
          <a:xfrm>
            <a:off x="489462" y="2104450"/>
            <a:ext cx="78867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Match the career route to the job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.</a:t>
            </a:r>
          </a:p>
        </p:txBody>
      </p:sp>
      <p:pic>
        <p:nvPicPr>
          <p:cNvPr id="4" name="Picture 2" descr="Image">
            <a:extLst>
              <a:ext uri="{FF2B5EF4-FFF2-40B4-BE49-F238E27FC236}">
                <a16:creationId xmlns:a16="http://schemas.microsoft.com/office/drawing/2014/main" id="{29E431FC-CFFC-638E-ADA9-6C00284E9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166" y="2894252"/>
            <a:ext cx="2847925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">
            <a:extLst>
              <a:ext uri="{FF2B5EF4-FFF2-40B4-BE49-F238E27FC236}">
                <a16:creationId xmlns:a16="http://schemas.microsoft.com/office/drawing/2014/main" id="{F372FDE6-B944-5E94-9849-B0F0A232A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817" y="2853670"/>
            <a:ext cx="1505911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Image">
            <a:extLst>
              <a:ext uri="{FF2B5EF4-FFF2-40B4-BE49-F238E27FC236}">
                <a16:creationId xmlns:a16="http://schemas.microsoft.com/office/drawing/2014/main" id="{781084EF-D054-EB11-1E4C-96C112B3C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175" y="2894253"/>
            <a:ext cx="2886076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C11CCC-BD67-FD9F-00D1-51C5DD8BCFD4}"/>
              </a:ext>
            </a:extLst>
          </p:cNvPr>
          <p:cNvSpPr txBox="1"/>
          <p:nvPr/>
        </p:nvSpPr>
        <p:spPr>
          <a:xfrm>
            <a:off x="4679616" y="4848207"/>
            <a:ext cx="17930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Electrician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EFC7E2-E967-C7ED-D136-7DF121167A02}"/>
              </a:ext>
            </a:extLst>
          </p:cNvPr>
          <p:cNvSpPr txBox="1"/>
          <p:nvPr/>
        </p:nvSpPr>
        <p:spPr>
          <a:xfrm>
            <a:off x="1054738" y="4804343"/>
            <a:ext cx="18191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Pastry chef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8D8D23-B389-68EF-F3BB-8A6790FE7329}"/>
              </a:ext>
            </a:extLst>
          </p:cNvPr>
          <p:cNvSpPr txBox="1"/>
          <p:nvPr/>
        </p:nvSpPr>
        <p:spPr>
          <a:xfrm>
            <a:off x="8376161" y="4815473"/>
            <a:ext cx="17930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Pharmacist</a:t>
            </a:r>
          </a:p>
        </p:txBody>
      </p:sp>
    </p:spTree>
    <p:extLst>
      <p:ext uri="{BB962C8B-B14F-4D97-AF65-F5344CB8AC3E}">
        <p14:creationId xmlns:p14="http://schemas.microsoft.com/office/powerpoint/2010/main" val="4015032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44956EF-3EDF-EE05-F99F-F4340369C29D}"/>
              </a:ext>
            </a:extLst>
          </p:cNvPr>
          <p:cNvSpPr txBox="1"/>
          <p:nvPr/>
        </p:nvSpPr>
        <p:spPr>
          <a:xfrm>
            <a:off x="747032" y="5931582"/>
            <a:ext cx="8531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Are these career routes academic, vocational or both?</a:t>
            </a:r>
          </a:p>
        </p:txBody>
      </p:sp>
      <p:pic>
        <p:nvPicPr>
          <p:cNvPr id="13" name="Picture 4" descr="Image">
            <a:extLst>
              <a:ext uri="{FF2B5EF4-FFF2-40B4-BE49-F238E27FC236}">
                <a16:creationId xmlns:a16="http://schemas.microsoft.com/office/drawing/2014/main" id="{701CCD04-C657-4CD0-8F20-1F62635D8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05" y="2757586"/>
            <a:ext cx="1505911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61AC93-C890-194B-2F92-9FB2DB7CD9C3}"/>
              </a:ext>
            </a:extLst>
          </p:cNvPr>
          <p:cNvSpPr txBox="1"/>
          <p:nvPr/>
        </p:nvSpPr>
        <p:spPr>
          <a:xfrm>
            <a:off x="420636" y="1165737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Different routes</a:t>
            </a:r>
          </a:p>
        </p:txBody>
      </p:sp>
      <p:pic>
        <p:nvPicPr>
          <p:cNvPr id="15" name="Picture 2" descr="Image">
            <a:extLst>
              <a:ext uri="{FF2B5EF4-FFF2-40B4-BE49-F238E27FC236}">
                <a16:creationId xmlns:a16="http://schemas.microsoft.com/office/drawing/2014/main" id="{AF788C92-6257-75AB-DFEC-2A8EB7C35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778" y="2757586"/>
            <a:ext cx="2847925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Image">
            <a:extLst>
              <a:ext uri="{FF2B5EF4-FFF2-40B4-BE49-F238E27FC236}">
                <a16:creationId xmlns:a16="http://schemas.microsoft.com/office/drawing/2014/main" id="{031355C8-F808-CCAE-00E0-12B92907C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619" y="2757586"/>
            <a:ext cx="2886076" cy="19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76CF372-BAF4-4EDC-2567-5D8100A4AD95}"/>
              </a:ext>
            </a:extLst>
          </p:cNvPr>
          <p:cNvSpPr txBox="1"/>
          <p:nvPr/>
        </p:nvSpPr>
        <p:spPr>
          <a:xfrm>
            <a:off x="5235585" y="4672464"/>
            <a:ext cx="18191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Pastry chef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9E432A-2B3A-89C7-5389-088E9E9B25A2}"/>
              </a:ext>
            </a:extLst>
          </p:cNvPr>
          <p:cNvSpPr txBox="1"/>
          <p:nvPr/>
        </p:nvSpPr>
        <p:spPr>
          <a:xfrm>
            <a:off x="1894250" y="4660403"/>
            <a:ext cx="19216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Pharmacist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3A55C7-FC32-F601-8CCA-11048D3B2248}"/>
              </a:ext>
            </a:extLst>
          </p:cNvPr>
          <p:cNvSpPr txBox="1"/>
          <p:nvPr/>
        </p:nvSpPr>
        <p:spPr>
          <a:xfrm>
            <a:off x="1412036" y="2242856"/>
            <a:ext cx="28860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Route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D278CE-3151-8D4E-D4D2-2BDC30B5070C}"/>
              </a:ext>
            </a:extLst>
          </p:cNvPr>
          <p:cNvSpPr txBox="1"/>
          <p:nvPr/>
        </p:nvSpPr>
        <p:spPr>
          <a:xfrm>
            <a:off x="4702122" y="2253083"/>
            <a:ext cx="28860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Route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17848F9-0046-E58B-9C90-E9C5EE1E346A}"/>
              </a:ext>
            </a:extLst>
          </p:cNvPr>
          <p:cNvSpPr txBox="1"/>
          <p:nvPr/>
        </p:nvSpPr>
        <p:spPr>
          <a:xfrm>
            <a:off x="7968313" y="2265143"/>
            <a:ext cx="28860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Route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0F06D0-2A92-D0E9-4BB2-013E29DB208E}"/>
              </a:ext>
            </a:extLst>
          </p:cNvPr>
          <p:cNvSpPr txBox="1"/>
          <p:nvPr/>
        </p:nvSpPr>
        <p:spPr>
          <a:xfrm>
            <a:off x="8574228" y="4660403"/>
            <a:ext cx="17930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Electrician</a:t>
            </a:r>
          </a:p>
        </p:txBody>
      </p:sp>
    </p:spTree>
    <p:extLst>
      <p:ext uri="{BB962C8B-B14F-4D97-AF65-F5344CB8AC3E}">
        <p14:creationId xmlns:p14="http://schemas.microsoft.com/office/powerpoint/2010/main" val="4259352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red book&#10;&#10;Description automatically generated">
            <a:extLst>
              <a:ext uri="{FF2B5EF4-FFF2-40B4-BE49-F238E27FC236}">
                <a16:creationId xmlns:a16="http://schemas.microsoft.com/office/drawing/2014/main" id="{8E00A70A-4F53-447E-66C8-C88D37DF7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7" y="1962231"/>
            <a:ext cx="2429113" cy="16192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0936BD-7B60-7B98-CC15-6893F3B5505D}"/>
              </a:ext>
            </a:extLst>
          </p:cNvPr>
          <p:cNvSpPr txBox="1"/>
          <p:nvPr/>
        </p:nvSpPr>
        <p:spPr>
          <a:xfrm>
            <a:off x="1430266" y="1517341"/>
            <a:ext cx="1198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Amy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406F51-2C56-4262-AAD0-F9C59E9C8D60}"/>
              </a:ext>
            </a:extLst>
          </p:cNvPr>
          <p:cNvSpPr txBox="1"/>
          <p:nvPr/>
        </p:nvSpPr>
        <p:spPr>
          <a:xfrm>
            <a:off x="5814187" y="1517341"/>
            <a:ext cx="11988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Joe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</a:p>
        </p:txBody>
      </p:sp>
      <p:pic>
        <p:nvPicPr>
          <p:cNvPr id="5" name="Picture 4" descr="A young person sitting at a table holding a tablet&#10;&#10;Description automatically generated">
            <a:extLst>
              <a:ext uri="{FF2B5EF4-FFF2-40B4-BE49-F238E27FC236}">
                <a16:creationId xmlns:a16="http://schemas.microsoft.com/office/drawing/2014/main" id="{5FFD98A5-7118-CA85-8EF8-A35301C35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895" y="1962109"/>
            <a:ext cx="2429113" cy="16192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71E2023-FD25-2C19-A55F-BA02AEC575E9}"/>
              </a:ext>
            </a:extLst>
          </p:cNvPr>
          <p:cNvSpPr txBox="1"/>
          <p:nvPr/>
        </p:nvSpPr>
        <p:spPr>
          <a:xfrm>
            <a:off x="336642" y="3675162"/>
            <a:ext cx="3628031" cy="2185214"/>
          </a:xfrm>
          <a:prstGeom prst="rect">
            <a:avLst/>
          </a:prstGeom>
          <a:noFill/>
          <a:ln>
            <a:solidFill>
              <a:srgbClr val="585857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7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 really like books and spend lots of time reading. I enjoy working hard at school, but I can be quite shy. I'd like to become a lawyer but don't know if I should go to university or start the job straight after school. And is there anything I can do now to help me in the future?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07E4F2-284E-9E96-AFD0-DFD1E30FA784}"/>
              </a:ext>
            </a:extLst>
          </p:cNvPr>
          <p:cNvSpPr txBox="1"/>
          <p:nvPr/>
        </p:nvSpPr>
        <p:spPr>
          <a:xfrm>
            <a:off x="4342436" y="3675162"/>
            <a:ext cx="3628032" cy="2185214"/>
          </a:xfrm>
          <a:prstGeom prst="rect">
            <a:avLst/>
          </a:prstGeom>
          <a:noFill/>
          <a:ln>
            <a:solidFill>
              <a:srgbClr val="585857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7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I'm a practical person and like mending things. I help my dad fix his car at the weekend. I'm a good listener but I don't always enjoy school much. I want to become a mechanic once I finish school but I’m not sure if I’ll have to study for a long time or if there's a way that's better for me to learn.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DC6BCC-1AF7-7C1B-1C2C-500F6D07E99B}"/>
              </a:ext>
            </a:extLst>
          </p:cNvPr>
          <p:cNvSpPr txBox="1"/>
          <p:nvPr/>
        </p:nvSpPr>
        <p:spPr>
          <a:xfrm>
            <a:off x="8348231" y="4459434"/>
            <a:ext cx="3102970" cy="1400383"/>
          </a:xfrm>
          <a:prstGeom prst="rect">
            <a:avLst/>
          </a:prstGeom>
          <a:noFill/>
          <a:ln>
            <a:solidFill>
              <a:srgbClr val="585857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700" b="0" i="1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I'm not sure what I want to be when I grow up. I'm enjoying art and drama at the moment. I want to keep my options open as long as possible.</a:t>
            </a:r>
          </a:p>
        </p:txBody>
      </p:sp>
      <p:pic>
        <p:nvPicPr>
          <p:cNvPr id="9" name="Picture 8" descr="A person sitting on a bench&#10;&#10;Description automatically generated">
            <a:extLst>
              <a:ext uri="{FF2B5EF4-FFF2-40B4-BE49-F238E27FC236}">
                <a16:creationId xmlns:a16="http://schemas.microsoft.com/office/drawing/2014/main" id="{D3635B71-B964-BEB8-2C12-0E8EA72CD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361" y="1963617"/>
            <a:ext cx="1552793" cy="23291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5E85DB-A36C-EC41-3E5B-5B2D691F3B08}"/>
              </a:ext>
            </a:extLst>
          </p:cNvPr>
          <p:cNvSpPr txBox="1"/>
          <p:nvPr/>
        </p:nvSpPr>
        <p:spPr>
          <a:xfrm>
            <a:off x="9297265" y="1517341"/>
            <a:ext cx="155279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Harper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DC6664-88D2-0EC4-4788-FEAF60EC7D1A}"/>
              </a:ext>
            </a:extLst>
          </p:cNvPr>
          <p:cNvSpPr txBox="1"/>
          <p:nvPr/>
        </p:nvSpPr>
        <p:spPr>
          <a:xfrm>
            <a:off x="440301" y="876300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Different routes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6F6802-D7B1-E093-A02B-24F245016EB3}"/>
              </a:ext>
            </a:extLst>
          </p:cNvPr>
          <p:cNvSpPr txBox="1"/>
          <p:nvPr/>
        </p:nvSpPr>
        <p:spPr>
          <a:xfrm>
            <a:off x="336642" y="6027003"/>
            <a:ext cx="115717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Are they more suited to an academic or vocational route?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Are there any subjects at school or clubs they could join to help them with their career?</a:t>
            </a:r>
          </a:p>
        </p:txBody>
      </p:sp>
    </p:spTree>
    <p:extLst>
      <p:ext uri="{BB962C8B-B14F-4D97-AF65-F5344CB8AC3E}">
        <p14:creationId xmlns:p14="http://schemas.microsoft.com/office/powerpoint/2010/main" val="3130325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51132D-BB95-6576-E84C-D98A3D0C6830}"/>
              </a:ext>
            </a:extLst>
          </p:cNvPr>
          <p:cNvSpPr txBox="1"/>
          <p:nvPr/>
        </p:nvSpPr>
        <p:spPr>
          <a:xfrm>
            <a:off x="459965" y="1018253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Now and the future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F9495-36BD-0509-50A9-85C97360FB64}"/>
              </a:ext>
            </a:extLst>
          </p:cNvPr>
          <p:cNvSpPr txBox="1"/>
          <p:nvPr/>
        </p:nvSpPr>
        <p:spPr>
          <a:xfrm>
            <a:off x="459965" y="1932653"/>
            <a:ext cx="99822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 CV (Curriculum Vitae) is a document used when applying for a job. It shows someone’s qualifications, training and experience.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03B57D-AF59-326B-132F-57526F9152CF}"/>
              </a:ext>
            </a:extLst>
          </p:cNvPr>
          <p:cNvSpPr txBox="1"/>
          <p:nvPr/>
        </p:nvSpPr>
        <p:spPr>
          <a:xfrm>
            <a:off x="459965" y="3083035"/>
            <a:ext cx="99822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Create your own CV using </a:t>
            </a: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the sheet,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under these headings: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Careers I’m interested in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Subjects to study that would help me prepare for that career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Clubs or hobbies that might help me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Any other experience or interests I have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5" name="Graphic 4" descr="Document outline">
            <a:extLst>
              <a:ext uri="{FF2B5EF4-FFF2-40B4-BE49-F238E27FC236}">
                <a16:creationId xmlns:a16="http://schemas.microsoft.com/office/drawing/2014/main" id="{0297849D-21DF-3AB2-A1A7-B4D01C3F2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59258">
            <a:off x="9721399" y="3222224"/>
            <a:ext cx="2234494" cy="223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877328-9868-7648-906D-B1349AACCCB7}"/>
              </a:ext>
            </a:extLst>
          </p:cNvPr>
          <p:cNvSpPr txBox="1"/>
          <p:nvPr/>
        </p:nvSpPr>
        <p:spPr>
          <a:xfrm>
            <a:off x="419714" y="1080583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have we learnt?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CDE0E2-E4A5-606B-5CEA-68B2FDDD2FDB}"/>
              </a:ext>
            </a:extLst>
          </p:cNvPr>
          <p:cNvSpPr txBox="1"/>
          <p:nvPr/>
        </p:nvSpPr>
        <p:spPr>
          <a:xfrm>
            <a:off x="499723" y="2407132"/>
            <a:ext cx="866394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Go back to the conversation in the baseline assessment: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change?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add? </a:t>
            </a:r>
            <a:b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Use the ‘What I now know about routes into careers’ box.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34413A3F-CB71-95D4-974C-CCAB5A8A4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2233" y="4798332"/>
            <a:ext cx="1774031" cy="1774031"/>
          </a:xfrm>
          <a:prstGeom prst="rect">
            <a:avLst/>
          </a:prstGeom>
        </p:spPr>
      </p:pic>
      <p:pic>
        <p:nvPicPr>
          <p:cNvPr id="5" name="Graphic 4" descr="Thought outline">
            <a:extLst>
              <a:ext uri="{FF2B5EF4-FFF2-40B4-BE49-F238E27FC236}">
                <a16:creationId xmlns:a16="http://schemas.microsoft.com/office/drawing/2014/main" id="{2EF1DF61-FC81-CB98-C6D0-83861166E3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6232" y="4923243"/>
            <a:ext cx="1698783" cy="169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59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Questions outline">
            <a:extLst>
              <a:ext uri="{FF2B5EF4-FFF2-40B4-BE49-F238E27FC236}">
                <a16:creationId xmlns:a16="http://schemas.microsoft.com/office/drawing/2014/main" id="{22385ABC-694D-B5D8-A29B-BCCC9F572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90652" y="2274631"/>
            <a:ext cx="2971801" cy="29718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EEA0D5-A0FB-365A-E8E9-8C89C1F9CC63}"/>
              </a:ext>
            </a:extLst>
          </p:cNvPr>
          <p:cNvSpPr txBox="1"/>
          <p:nvPr/>
        </p:nvSpPr>
        <p:spPr>
          <a:xfrm>
            <a:off x="429547" y="1198306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Who can help?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A6AF1C-DE97-B61F-AE58-D67CC466BBD1}"/>
              </a:ext>
            </a:extLst>
          </p:cNvPr>
          <p:cNvSpPr txBox="1"/>
          <p:nvPr/>
        </p:nvSpPr>
        <p:spPr>
          <a:xfrm>
            <a:off x="429547" y="2274631"/>
            <a:ext cx="71056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If you have any questions or worries about jobs or careers, it is important to talk to a trusted adult at home, outside the family, or at school.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You could also contact ChildLine:</a:t>
            </a: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0800 1111 to speak to someone, or go to: </a:t>
            </a:r>
            <a:r>
              <a:rPr kumimoji="0" lang="en-GB" sz="2600" b="0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www.childline.org.uk/kids</a:t>
            </a: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88098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58684C-9A64-EC57-FA47-441E4B3C67E8}"/>
              </a:ext>
            </a:extLst>
          </p:cNvPr>
          <p:cNvSpPr txBox="1"/>
          <p:nvPr/>
        </p:nvSpPr>
        <p:spPr>
          <a:xfrm>
            <a:off x="439379" y="1257300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More 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3505F2-25CF-734C-C207-635243C10E21}"/>
              </a:ext>
            </a:extLst>
          </p:cNvPr>
          <p:cNvSpPr txBox="1"/>
          <p:nvPr/>
        </p:nvSpPr>
        <p:spPr>
          <a:xfrm>
            <a:off x="439379" y="2667000"/>
            <a:ext cx="71056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Create your own ‘vision board’, showing: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Your future goals 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Careers you are interested in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What you hope to achieve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You could </a:t>
            </a:r>
            <a:r>
              <a:rPr kumimoji="0" lang="en-GB" sz="2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use text, images, colour.</a:t>
            </a:r>
          </a:p>
        </p:txBody>
      </p:sp>
      <p:pic>
        <p:nvPicPr>
          <p:cNvPr id="4" name="Picture 3" descr="A collage of photos&#10;&#10;Description automatically generated">
            <a:extLst>
              <a:ext uri="{FF2B5EF4-FFF2-40B4-BE49-F238E27FC236}">
                <a16:creationId xmlns:a16="http://schemas.microsoft.com/office/drawing/2014/main" id="{08977FB8-CF28-0EF5-F9E6-01594FE35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33"/>
          <a:stretch/>
        </p:blipFill>
        <p:spPr>
          <a:xfrm rot="21184605">
            <a:off x="7501472" y="1269124"/>
            <a:ext cx="4113667" cy="2529939"/>
          </a:xfrm>
          <a:prstGeom prst="rect">
            <a:avLst/>
          </a:prstGeom>
        </p:spPr>
      </p:pic>
      <p:pic>
        <p:nvPicPr>
          <p:cNvPr id="5" name="Picture 4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8091F358-9A2F-8AAD-F0AA-56C4C0518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8410">
            <a:off x="7860663" y="3556155"/>
            <a:ext cx="3806694" cy="253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3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6A000-613C-4DAF-7A2D-419DD582EC0C}"/>
              </a:ext>
            </a:extLst>
          </p:cNvPr>
          <p:cNvSpPr txBox="1"/>
          <p:nvPr/>
        </p:nvSpPr>
        <p:spPr>
          <a:xfrm>
            <a:off x="520188" y="1158670"/>
            <a:ext cx="107632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Learning objective: 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To learn about 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</a:rPr>
              <a:t>routes into different jobs and career pathways</a:t>
            </a: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</a:rPr>
              <a:t>.</a:t>
            </a: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b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We will be able to: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describe some of the qualifications, training, and experience needed for different careers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explain some of the different ways into jobs, such as through college, apprenticeships, or university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400" kern="0" dirty="0">
                <a:solidFill>
                  <a:srgbClr val="585857"/>
                </a:solidFill>
              </a:rPr>
              <a:t>i</a:t>
            </a:r>
            <a:r>
              <a:rPr kumimoji="0" lang="en-GB" sz="2400" b="0" i="0" u="none" strike="noStrike" kern="0" cap="none" spc="0" normalizeH="0" baseline="0" noProof="0" dirty="0" err="1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dentify</a:t>
            </a: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some areas of work we might be interested in for the future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4DE19B72-E412-6AED-6E30-13D581B079C2}"/>
              </a:ext>
            </a:extLst>
          </p:cNvPr>
          <p:cNvSpPr/>
          <p:nvPr/>
        </p:nvSpPr>
        <p:spPr>
          <a:xfrm>
            <a:off x="7093135" y="4708242"/>
            <a:ext cx="4716966" cy="1873405"/>
          </a:xfrm>
          <a:prstGeom prst="cloud">
            <a:avLst/>
          </a:prstGeom>
          <a:noFill/>
          <a:ln w="12700" cap="flat" cmpd="sng" algn="ctr">
            <a:solidFill>
              <a:srgbClr val="515F9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585857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our class ground rules!</a:t>
            </a:r>
          </a:p>
        </p:txBody>
      </p:sp>
    </p:spTree>
    <p:extLst>
      <p:ext uri="{BB962C8B-B14F-4D97-AF65-F5344CB8AC3E}">
        <p14:creationId xmlns:p14="http://schemas.microsoft.com/office/powerpoint/2010/main" val="2989681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C0ECE5-9C42-F7C3-E434-78D549521C51}"/>
              </a:ext>
            </a:extLst>
          </p:cNvPr>
          <p:cNvSpPr txBox="1"/>
          <p:nvPr/>
        </p:nvSpPr>
        <p:spPr>
          <a:xfrm>
            <a:off x="410804" y="919931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Baseline assessment</a:t>
            </a:r>
          </a:p>
        </p:txBody>
      </p:sp>
      <p:sp>
        <p:nvSpPr>
          <p:cNvPr id="3" name="Speech Bubble: Oval 1">
            <a:extLst>
              <a:ext uri="{FF2B5EF4-FFF2-40B4-BE49-F238E27FC236}">
                <a16:creationId xmlns:a16="http://schemas.microsoft.com/office/drawing/2014/main" id="{FBB1BFD8-4876-70E4-7938-DAF97555B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677" y="2943599"/>
            <a:ext cx="3467102" cy="22512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19050">
            <a:solidFill>
              <a:srgbClr val="00A9A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21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sz="21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Pupil A</a:t>
            </a:r>
            <a:br>
              <a:rPr kumimoji="0" lang="en-US" altLang="en-US" sz="21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I was told that you need to go to university if you want to get a job when you grow up.</a:t>
            </a:r>
            <a:br>
              <a:rPr kumimoji="0" lang="en-US" alt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altLang="en-US" sz="21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75B2359C-6A3C-0E63-3FCF-75E4E645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5324" y="2798320"/>
            <a:ext cx="3775872" cy="2251214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19050">
            <a:solidFill>
              <a:srgbClr val="00A9A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altLang="en-US" sz="18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sz="22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Pupil B</a:t>
            </a:r>
            <a:br>
              <a:rPr kumimoji="0" lang="en-US" altLang="en-US" sz="22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I thought you could leave school and then learn on the job - then you get money a lot faster!</a:t>
            </a:r>
            <a:br>
              <a:rPr kumimoji="0" lang="en-US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kumimoji="0" lang="en-US" altLang="en-US" sz="14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AutoShape 1">
            <a:extLst>
              <a:ext uri="{FF2B5EF4-FFF2-40B4-BE49-F238E27FC236}">
                <a16:creationId xmlns:a16="http://schemas.microsoft.com/office/drawing/2014/main" id="{A11F9360-89B1-7D82-742D-F65925C44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8858" y="3999424"/>
            <a:ext cx="3608386" cy="2390775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FFFFFF"/>
          </a:solidFill>
          <a:ln w="19050">
            <a:solidFill>
              <a:srgbClr val="00A9A9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1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Pupil C</a:t>
            </a:r>
            <a:br>
              <a:rPr kumimoji="0" lang="en-US" altLang="en-US" sz="2100" b="0" i="0" u="sng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alt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You can get any job by working hard, but once you’ve started on a career path, you’re stuck with it!</a:t>
            </a:r>
            <a:endParaRPr kumimoji="0" lang="en-US" altLang="en-US" sz="21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819DCF1-9F3C-F66D-701E-DDA84A488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804" y="1544131"/>
            <a:ext cx="10921592" cy="143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A group of children are having a conversation about how someone could pursue a career. What do you think about what the children have said? How do you think someone could pursue a career? Add your ideas to your sheet.</a:t>
            </a:r>
            <a:endParaRPr kumimoji="0" lang="en-GB" altLang="en-US" sz="23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800" b="0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853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15D4BD-77FC-84D9-E855-AD7E9795E2CF}"/>
              </a:ext>
            </a:extLst>
          </p:cNvPr>
          <p:cNvSpPr txBox="1"/>
          <p:nvPr/>
        </p:nvSpPr>
        <p:spPr>
          <a:xfrm>
            <a:off x="430468" y="978924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vocational?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052341-477C-04E9-D862-7F73F4DCC534}"/>
              </a:ext>
            </a:extLst>
          </p:cNvPr>
          <p:cNvSpPr/>
          <p:nvPr/>
        </p:nvSpPr>
        <p:spPr>
          <a:xfrm>
            <a:off x="430467" y="2007624"/>
            <a:ext cx="11229976" cy="977829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Qualification</a:t>
            </a: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GB" sz="23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</a:t>
            </a:r>
            <a:r>
              <a:rPr kumimoji="0" lang="en-GB" sz="23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way of showing what someone has learnt and what they can do as a result.</a:t>
            </a:r>
            <a:endParaRPr kumimoji="0" lang="en-GB" sz="23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19F0E92-B7E8-C1C1-D58B-F2C928FACA79}"/>
              </a:ext>
            </a:extLst>
          </p:cNvPr>
          <p:cNvSpPr/>
          <p:nvPr/>
        </p:nvSpPr>
        <p:spPr>
          <a:xfrm>
            <a:off x="1382969" y="3890328"/>
            <a:ext cx="3829050" cy="1946346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Academic qualification:</a:t>
            </a:r>
            <a:b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G</a:t>
            </a: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ained while studying at school, college, or university, in a classroom setting</a:t>
            </a:r>
            <a:endParaRPr kumimoji="0" lang="en-GB" sz="21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EA534FFC-107F-4668-63D1-2F327C412FD7}"/>
              </a:ext>
            </a:extLst>
          </p:cNvPr>
          <p:cNvSpPr/>
          <p:nvPr/>
        </p:nvSpPr>
        <p:spPr>
          <a:xfrm>
            <a:off x="3154619" y="3085465"/>
            <a:ext cx="285750" cy="638175"/>
          </a:xfrm>
          <a:prstGeom prst="downArrow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D246DD-63AE-7FC4-F6FD-18F7675A2D9D}"/>
              </a:ext>
            </a:extLst>
          </p:cNvPr>
          <p:cNvSpPr/>
          <p:nvPr/>
        </p:nvSpPr>
        <p:spPr>
          <a:xfrm>
            <a:off x="6812217" y="3823653"/>
            <a:ext cx="3829050" cy="2822646"/>
          </a:xfrm>
          <a:prstGeom prst="roundRec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Vocational qualification:</a:t>
            </a:r>
            <a:b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kumimoji="0" lang="en-GB" sz="2100" b="0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Work-related qualification to give someone the knowledge and skills to do a particular job. This often includes combining practical-based learning with some study at college or university.</a:t>
            </a:r>
            <a:endParaRPr kumimoji="0" lang="en-GB" sz="2100" b="1" i="0" u="none" strike="noStrike" kern="0" cap="none" spc="0" normalizeH="0" baseline="0" noProof="0" dirty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F4FC12E8-D21F-6AA6-95DD-DF8E6F86577B}"/>
              </a:ext>
            </a:extLst>
          </p:cNvPr>
          <p:cNvSpPr/>
          <p:nvPr/>
        </p:nvSpPr>
        <p:spPr>
          <a:xfrm>
            <a:off x="8583867" y="3085465"/>
            <a:ext cx="285750" cy="638175"/>
          </a:xfrm>
          <a:prstGeom prst="downArrow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4643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53AA30-E465-EB74-61C9-1847E7D19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526142"/>
              </p:ext>
            </p:extLst>
          </p:nvPr>
        </p:nvGraphicFramePr>
        <p:xfrm>
          <a:off x="322312" y="1637649"/>
          <a:ext cx="11409399" cy="5040046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Siobhan is studying for 10 GCSEs at school (including Maths and English) and will take her exams soon.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Serap</a:t>
                      </a: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started an apprenticeship in engineering aged 16. She goes to college one day a week and is at work the other four days, which she is paid for. She uses her time at college to complete assignments.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Ella is working towards completing her A levels this year. She is studying History, Art, and Maths at college.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08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53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D020C18-5480-FA8B-A3CE-CA3F20FF3C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677681"/>
              </p:ext>
            </p:extLst>
          </p:nvPr>
        </p:nvGraphicFramePr>
        <p:xfrm>
          <a:off x="391300" y="1723068"/>
          <a:ext cx="11409399" cy="4610989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Hassan has just finished school and wants to pursue a career in fashion. He is going to do a Diploma in fashion design. There are three levels; Hassan will take Level 1 first and learn the basics of designing and making clothes by learning from a mentor at a fashion company.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Aneil is interested in technology and is going to study a degree in computer science at university next year. He is looking forward to learning about software design and app development.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341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F6B54B3-E565-054A-A731-2A25F9D0F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943661"/>
              </p:ext>
            </p:extLst>
          </p:nvPr>
        </p:nvGraphicFramePr>
        <p:xfrm>
          <a:off x="322312" y="1738537"/>
          <a:ext cx="11409399" cy="3860927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Ray wants to train as a hairdresser. They are going to do an NVQ (National Vocational Qualification), splitting their week between a training academy and working at a salon.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Dexter has finished his degree in Spanish and wants to go on to do a master’s degree in translation where he will learn the skills to become an interpreter. 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14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C1D5989-3F7F-C755-90FC-2C966D3B0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749520"/>
              </p:ext>
            </p:extLst>
          </p:nvPr>
        </p:nvGraphicFramePr>
        <p:xfrm>
          <a:off x="371474" y="1612800"/>
          <a:ext cx="11409399" cy="5040046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/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Siobhan is studying for 10 GCSEs at school (including Maths and English) and will take her exams soon.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GB" sz="2300" b="1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Serap</a:t>
                      </a: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started an apprenticeship in engineering aged 16. She goes to college one day a week and is at work the other four days, which she is paid for. She uses her time at college to complete assignments.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Ella is working towards completing her A levels this year. She is studying History, Art, and Maths at college.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08794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F7FE342-A213-801E-842F-DCB19CF0B37A}"/>
              </a:ext>
            </a:extLst>
          </p:cNvPr>
          <p:cNvSpPr txBox="1"/>
          <p:nvPr/>
        </p:nvSpPr>
        <p:spPr>
          <a:xfrm>
            <a:off x="7219507" y="2711302"/>
            <a:ext cx="113768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GCSE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C77C14-455D-1931-A74D-0C4646536F90}"/>
              </a:ext>
            </a:extLst>
          </p:cNvPr>
          <p:cNvSpPr txBox="1"/>
          <p:nvPr/>
        </p:nvSpPr>
        <p:spPr>
          <a:xfrm>
            <a:off x="9500190" y="2711302"/>
            <a:ext cx="152577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Academic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0BC073-C957-AF75-1EEF-9DCFBEA07F4F}"/>
              </a:ext>
            </a:extLst>
          </p:cNvPr>
          <p:cNvSpPr txBox="1"/>
          <p:nvPr/>
        </p:nvSpPr>
        <p:spPr>
          <a:xfrm>
            <a:off x="6648006" y="4329777"/>
            <a:ext cx="22806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Apprenticeship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7A445A-CDD4-08AE-8712-12DA40D5F820}"/>
              </a:ext>
            </a:extLst>
          </p:cNvPr>
          <p:cNvSpPr txBox="1"/>
          <p:nvPr/>
        </p:nvSpPr>
        <p:spPr>
          <a:xfrm>
            <a:off x="9721257" y="4329777"/>
            <a:ext cx="10836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Both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45BC22-7EE3-6FE5-137F-B735169D9886}"/>
              </a:ext>
            </a:extLst>
          </p:cNvPr>
          <p:cNvSpPr txBox="1"/>
          <p:nvPr/>
        </p:nvSpPr>
        <p:spPr>
          <a:xfrm>
            <a:off x="7110522" y="5754832"/>
            <a:ext cx="152577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94FAEC-F0E7-5BD3-633F-9D92CA3EFDB1}"/>
              </a:ext>
            </a:extLst>
          </p:cNvPr>
          <p:cNvSpPr txBox="1"/>
          <p:nvPr/>
        </p:nvSpPr>
        <p:spPr>
          <a:xfrm>
            <a:off x="9500189" y="5754832"/>
            <a:ext cx="152577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Academic</a:t>
            </a:r>
          </a:p>
        </p:txBody>
      </p:sp>
    </p:spTree>
    <p:extLst>
      <p:ext uri="{BB962C8B-B14F-4D97-AF65-F5344CB8AC3E}">
        <p14:creationId xmlns:p14="http://schemas.microsoft.com/office/powerpoint/2010/main" val="365304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3320F-70C3-DB26-B6FF-DB0380DBBD0F}"/>
              </a:ext>
            </a:extLst>
          </p:cNvPr>
          <p:cNvSpPr txBox="1"/>
          <p:nvPr/>
        </p:nvSpPr>
        <p:spPr>
          <a:xfrm>
            <a:off x="322312" y="929763"/>
            <a:ext cx="9496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Academic or vocational - Qualifications quiz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B74CE3-71D9-A26B-3AD3-8D6FA76D60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782160"/>
              </p:ext>
            </p:extLst>
          </p:nvPr>
        </p:nvGraphicFramePr>
        <p:xfrm>
          <a:off x="391300" y="1637649"/>
          <a:ext cx="11409399" cy="4610989"/>
        </p:xfrm>
        <a:graphic>
          <a:graphicData uri="http://schemas.openxmlformats.org/drawingml/2006/table">
            <a:tbl>
              <a:tblPr firstRow="1" bandRow="1"/>
              <a:tblGrid>
                <a:gridCol w="6337670">
                  <a:extLst>
                    <a:ext uri="{9D8B030D-6E8A-4147-A177-3AD203B41FA5}">
                      <a16:colId xmlns:a16="http://schemas.microsoft.com/office/drawing/2014/main" val="1429974"/>
                    </a:ext>
                  </a:extLst>
                </a:gridCol>
                <a:gridCol w="1935126">
                  <a:extLst>
                    <a:ext uri="{9D8B030D-6E8A-4147-A177-3AD203B41FA5}">
                      <a16:colId xmlns:a16="http://schemas.microsoft.com/office/drawing/2014/main" val="3708696003"/>
                    </a:ext>
                  </a:extLst>
                </a:gridCol>
                <a:gridCol w="3136603">
                  <a:extLst>
                    <a:ext uri="{9D8B030D-6E8A-4147-A177-3AD203B41FA5}">
                      <a16:colId xmlns:a16="http://schemas.microsoft.com/office/drawing/2014/main" val="3251660119"/>
                    </a:ext>
                  </a:extLst>
                </a:gridCol>
              </a:tblGrid>
              <a:tr h="779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Example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Qualification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300" b="1" dirty="0">
                          <a:latin typeface="+mn-lt"/>
                        </a:rPr>
                        <a:t>Academic, vocational or both?</a:t>
                      </a: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5327568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Hassan has just finished school and wants to pursue a career in fashion. He is going to do a Diploma in fashion design. There are three levels; Hassan will take Level 1 first and learn the basics of designing and making clothes by learning from a mentor at a fashion company.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GB" sz="2300" b="1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3733665"/>
                  </a:ext>
                </a:extLst>
              </a:tr>
              <a:tr h="12017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300" kern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Aneil is interested in technology and is going to study a degree in computer science at university next year. He is looking forward to learning about software design and app development.</a:t>
                      </a:r>
                      <a:endParaRPr lang="en-GB" sz="23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3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585857"/>
                      </a:solidFill>
                    </a:lnL>
                    <a:lnR w="12700" cmpd="sng">
                      <a:solidFill>
                        <a:srgbClr val="585857"/>
                      </a:solidFill>
                    </a:lnR>
                    <a:lnT w="12700" cmpd="sng">
                      <a:solidFill>
                        <a:srgbClr val="585857"/>
                      </a:solidFill>
                    </a:lnT>
                    <a:lnB w="12700" cmpd="sng">
                      <a:solidFill>
                        <a:srgbClr val="58585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4376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7DEA83A-8AB6-D7C0-20CD-AF39017B580D}"/>
              </a:ext>
            </a:extLst>
          </p:cNvPr>
          <p:cNvSpPr txBox="1"/>
          <p:nvPr/>
        </p:nvSpPr>
        <p:spPr>
          <a:xfrm>
            <a:off x="7028121" y="3104123"/>
            <a:ext cx="126527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Diploma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278025-EC83-72DA-B771-5FB1E48D11DA}"/>
              </a:ext>
            </a:extLst>
          </p:cNvPr>
          <p:cNvSpPr txBox="1"/>
          <p:nvPr/>
        </p:nvSpPr>
        <p:spPr>
          <a:xfrm>
            <a:off x="9500188" y="3104123"/>
            <a:ext cx="152577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Vocational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0EC826-3099-493E-BDA5-593B7F25BAA5}"/>
              </a:ext>
            </a:extLst>
          </p:cNvPr>
          <p:cNvSpPr txBox="1"/>
          <p:nvPr/>
        </p:nvSpPr>
        <p:spPr>
          <a:xfrm>
            <a:off x="7153053" y="5229811"/>
            <a:ext cx="22806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Degree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D5C478-2E29-9F75-ACDB-502F28365C1A}"/>
              </a:ext>
            </a:extLst>
          </p:cNvPr>
          <p:cNvSpPr txBox="1"/>
          <p:nvPr/>
        </p:nvSpPr>
        <p:spPr>
          <a:xfrm>
            <a:off x="9593666" y="5229811"/>
            <a:ext cx="143229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/>
              <a:t>Academic</a:t>
            </a:r>
          </a:p>
        </p:txBody>
      </p:sp>
    </p:spTree>
    <p:extLst>
      <p:ext uri="{BB962C8B-B14F-4D97-AF65-F5344CB8AC3E}">
        <p14:creationId xmlns:p14="http://schemas.microsoft.com/office/powerpoint/2010/main" val="265583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Start Small; Dream Bi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rt Small; Dream Big" id="{C44ACCD2-2667-46C9-90ED-A4F80E80B603}" vid="{5DE76F3E-18B7-4DC2-A5AB-CBBB0C4F0AD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330508EED1774E83FAD29B4E5B1988" ma:contentTypeVersion="19" ma:contentTypeDescription="Create a new document." ma:contentTypeScope="" ma:versionID="5a5e08c8d2d23acad3d104743fb97c05">
  <xsd:schema xmlns:xsd="http://www.w3.org/2001/XMLSchema" xmlns:xs="http://www.w3.org/2001/XMLSchema" xmlns:p="http://schemas.microsoft.com/office/2006/metadata/properties" xmlns:ns2="a6d796ba-87e0-471c-81e6-24e32029e591" xmlns:ns3="75ca23ed-fdba-4544-8426-dc162b381dbf" targetNamespace="http://schemas.microsoft.com/office/2006/metadata/properties" ma:root="true" ma:fieldsID="11bf54bf675d964034e2b05eaf3ad80a" ns2:_="" ns3:_="">
    <xsd:import namespace="a6d796ba-87e0-471c-81e6-24e32029e591"/>
    <xsd:import namespace="75ca23ed-fdba-4544-8426-dc162b381dbf"/>
    <xsd:element name="properties">
      <xsd:complexType>
        <xsd:sequence>
          <xsd:element name="documentManagement">
            <xsd:complexType>
              <xsd:all>
                <xsd:element ref="ns2:n4290a1dd8ff44f2879166c2b78ea0d9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796ba-87e0-471c-81e6-24e32029e591" elementFormDefault="qualified">
    <xsd:import namespace="http://schemas.microsoft.com/office/2006/documentManagement/types"/>
    <xsd:import namespace="http://schemas.microsoft.com/office/infopath/2007/PartnerControls"/>
    <xsd:element name="n4290a1dd8ff44f2879166c2b78ea0d9" ma:index="9" nillable="true" ma:taxonomy="true" ma:internalName="n4290a1dd8ff44f2879166c2b78ea0d9" ma:taxonomyFieldName="Document_x0020_Type" ma:displayName="Document Type" ma:default="" ma:fieldId="{74290a1d-d8ff-44f2-8791-66c2b78ea0d9}" ma:sspId="f6e0c83f-acaa-4304-b138-9c5a9482c26e" ma:termSetId="78ac366d-73ed-452a-8a2f-816ad01162f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6e0c83f-acaa-4304-b138-9c5a9482c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a23ed-fdba-4544-8426-dc162b381dbf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c64f1724-f6c2-41e0-8cf8-d9c1bee390ee}" ma:internalName="TaxCatchAll" ma:showField="CatchAllData" ma:web="75ca23ed-fdba-4544-8426-dc162b381d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5ca23ed-fdba-4544-8426-dc162b381dbf" xsi:nil="true"/>
    <lcf76f155ced4ddcb4097134ff3c332f xmlns="a6d796ba-87e0-471c-81e6-24e32029e591">
      <Terms xmlns="http://schemas.microsoft.com/office/infopath/2007/PartnerControls"/>
    </lcf76f155ced4ddcb4097134ff3c332f>
    <SharedWithUsers xmlns="75ca23ed-fdba-4544-8426-dc162b381dbf">
      <UserInfo>
        <DisplayName/>
        <AccountId xsi:nil="true"/>
        <AccountType/>
      </UserInfo>
    </SharedWithUsers>
    <n4290a1dd8ff44f2879166c2b78ea0d9 xmlns="a6d796ba-87e0-471c-81e6-24e32029e591">
      <Terms xmlns="http://schemas.microsoft.com/office/infopath/2007/PartnerControls"/>
    </n4290a1dd8ff44f2879166c2b78ea0d9>
  </documentManagement>
</p:properties>
</file>

<file path=customXml/itemProps1.xml><?xml version="1.0" encoding="utf-8"?>
<ds:datastoreItem xmlns:ds="http://schemas.openxmlformats.org/officeDocument/2006/customXml" ds:itemID="{286DB92C-4AFD-48B9-89F6-DCF9A9343F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CD6A62-CC47-4CBC-B4A2-3AE0B4B720B6}"/>
</file>

<file path=customXml/itemProps3.xml><?xml version="1.0" encoding="utf-8"?>
<ds:datastoreItem xmlns:ds="http://schemas.openxmlformats.org/officeDocument/2006/customXml" ds:itemID="{B9B2147C-8052-41F4-9F9D-2F6EB49EE9C3}">
  <ds:schemaRefs>
    <ds:schemaRef ds:uri="http://schemas.microsoft.com/office/2006/metadata/properties"/>
    <ds:schemaRef ds:uri="http://schemas.microsoft.com/office/infopath/2007/PartnerControls"/>
    <ds:schemaRef ds:uri="88f9c89a-407a-49b7-9ca1-7578c3d06dfc"/>
    <ds:schemaRef ds:uri="6ded5182-507a-430e-922d-50a9575e5a4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Start Small; Dream Big</Template>
  <TotalTime>18</TotalTime>
  <Words>1315</Words>
  <Application>Microsoft Office PowerPoint</Application>
  <PresentationFormat>Widescreen</PresentationFormat>
  <Paragraphs>117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Start Small; Dream Big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Rao</dc:creator>
  <cp:lastModifiedBy>Lydia Stober</cp:lastModifiedBy>
  <cp:revision>1</cp:revision>
  <dcterms:created xsi:type="dcterms:W3CDTF">2024-04-04T09:11:30Z</dcterms:created>
  <dcterms:modified xsi:type="dcterms:W3CDTF">2024-04-17T11:04:54Z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0x01010046330508EED1774E83FAD29B4E5B1988</vt:lpwstr>
  </property>
  <property fmtid="{D5CDD505-2E9C-101B-9397-08002B2CF9AE}" pid="3" name="MediaServiceImageTags">
    <vt:lpwstr/>
  </property>
  <property fmtid="{D5CDD505-2E9C-101B-9397-08002B2CF9AE}" pid="4" name="Order">
    <vt:r8>18200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Document Type">
    <vt:lpwstr/>
  </property>
</Properties>
</file>