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1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3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8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4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9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3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7583-9226-456A-9164-A212B0FC702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0B78-1A8B-45EA-929D-B54C1038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E53ED97-34ED-4246-A0E6-215BF2EAA4BE}"/>
              </a:ext>
            </a:extLst>
          </p:cNvPr>
          <p:cNvGrpSpPr/>
          <p:nvPr/>
        </p:nvGrpSpPr>
        <p:grpSpPr>
          <a:xfrm>
            <a:off x="464234" y="869057"/>
            <a:ext cx="2158514" cy="2788545"/>
            <a:chOff x="464234" y="390755"/>
            <a:chExt cx="2158514" cy="27885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3F2053-4869-488E-92AC-57F2FCA24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462" t="17164" r="21183" b="5481"/>
            <a:stretch/>
          </p:blipFill>
          <p:spPr>
            <a:xfrm>
              <a:off x="464234" y="753114"/>
              <a:ext cx="2028093" cy="24261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110188-21C5-4099-AE88-812D39C5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928" y="390755"/>
              <a:ext cx="786820" cy="78682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B23371-6AC0-43E5-8317-BF83C47FAAA9}"/>
              </a:ext>
            </a:extLst>
          </p:cNvPr>
          <p:cNvGrpSpPr/>
          <p:nvPr/>
        </p:nvGrpSpPr>
        <p:grpSpPr>
          <a:xfrm>
            <a:off x="2833769" y="869057"/>
            <a:ext cx="2145642" cy="2788545"/>
            <a:chOff x="2833769" y="390755"/>
            <a:chExt cx="2145642" cy="27885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AD3A5E-63ED-44A8-80AA-CB6643D4B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2" t="17164" r="21183" b="5481"/>
            <a:stretch/>
          </p:blipFill>
          <p:spPr>
            <a:xfrm>
              <a:off x="2833769" y="753114"/>
              <a:ext cx="2028093" cy="24261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CC5521-F3DE-4CF9-93E2-1B6D4471E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713" y="390755"/>
              <a:ext cx="785698" cy="78569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008E65-BAA8-4057-862D-FFEA198D9236}"/>
              </a:ext>
            </a:extLst>
          </p:cNvPr>
          <p:cNvGrpSpPr/>
          <p:nvPr/>
        </p:nvGrpSpPr>
        <p:grpSpPr>
          <a:xfrm>
            <a:off x="5203304" y="869057"/>
            <a:ext cx="2133892" cy="2788545"/>
            <a:chOff x="5203304" y="390755"/>
            <a:chExt cx="2133892" cy="27885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AFACBB-3743-48EB-9209-A97A2467E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2462" t="17164" r="21183" b="5481"/>
            <a:stretch/>
          </p:blipFill>
          <p:spPr>
            <a:xfrm>
              <a:off x="5203304" y="753114"/>
              <a:ext cx="2028093" cy="242618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B4963A-CD06-4413-99F6-304709250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376" y="390755"/>
              <a:ext cx="786820" cy="7856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0A3620-9E7C-44E0-AF07-0559FEA68F3A}"/>
              </a:ext>
            </a:extLst>
          </p:cNvPr>
          <p:cNvGrpSpPr/>
          <p:nvPr/>
        </p:nvGrpSpPr>
        <p:grpSpPr>
          <a:xfrm>
            <a:off x="7572838" y="869057"/>
            <a:ext cx="2122142" cy="2788545"/>
            <a:chOff x="7572838" y="390755"/>
            <a:chExt cx="2122142" cy="27885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400A9B-8A7F-4D99-8249-BCC3C9420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462" t="17164" r="21183" b="5481"/>
            <a:stretch/>
          </p:blipFill>
          <p:spPr>
            <a:xfrm>
              <a:off x="7572838" y="753114"/>
              <a:ext cx="2028093" cy="24261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F597325-97CD-4EEF-9EA8-B745107D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160" y="390755"/>
              <a:ext cx="786820" cy="78569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9E1D07-3EFA-4730-A87F-B7EE52E20228}"/>
              </a:ext>
            </a:extLst>
          </p:cNvPr>
          <p:cNvGrpSpPr/>
          <p:nvPr/>
        </p:nvGrpSpPr>
        <p:grpSpPr>
          <a:xfrm>
            <a:off x="464234" y="3855770"/>
            <a:ext cx="2158514" cy="2741976"/>
            <a:chOff x="464234" y="3053913"/>
            <a:chExt cx="2158514" cy="27419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E4B4FB-A179-4B2C-AE81-EAE0F02E1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2462" t="17164" r="21183" b="5481"/>
            <a:stretch/>
          </p:blipFill>
          <p:spPr>
            <a:xfrm>
              <a:off x="464234" y="3369703"/>
              <a:ext cx="2028093" cy="24261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29B6D89-7FC3-4574-94AF-02899C3B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928" y="3053913"/>
              <a:ext cx="786820" cy="78569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44054C-B76B-43E4-8AF0-5F8E2A972D1F}"/>
              </a:ext>
            </a:extLst>
          </p:cNvPr>
          <p:cNvGrpSpPr/>
          <p:nvPr/>
        </p:nvGrpSpPr>
        <p:grpSpPr>
          <a:xfrm>
            <a:off x="2833769" y="3855770"/>
            <a:ext cx="2146764" cy="2741977"/>
            <a:chOff x="2833769" y="3053913"/>
            <a:chExt cx="2146764" cy="27419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F0A3ED-55D1-43E0-B2A6-8183D2F22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2462" t="17164" r="21183" b="5481"/>
            <a:stretch/>
          </p:blipFill>
          <p:spPr>
            <a:xfrm>
              <a:off x="2833769" y="3369703"/>
              <a:ext cx="2028093" cy="242618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978FD23-226F-4CE9-8F6C-0578AE266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713" y="3053913"/>
              <a:ext cx="786820" cy="78569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64829B-67F2-4499-9C4B-8BFF6B04B466}"/>
              </a:ext>
            </a:extLst>
          </p:cNvPr>
          <p:cNvGrpSpPr/>
          <p:nvPr/>
        </p:nvGrpSpPr>
        <p:grpSpPr>
          <a:xfrm>
            <a:off x="5203304" y="3855770"/>
            <a:ext cx="2133892" cy="2741976"/>
            <a:chOff x="5203304" y="3053913"/>
            <a:chExt cx="2133892" cy="27419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4AA29B-3D7F-4F90-82A7-608294F74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2462" t="17164" r="21183" b="5481"/>
            <a:stretch/>
          </p:blipFill>
          <p:spPr>
            <a:xfrm>
              <a:off x="5203304" y="3369703"/>
              <a:ext cx="2028093" cy="242618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DFCA3D-589A-4F2C-BAD8-71BD569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498" y="3053913"/>
              <a:ext cx="785698" cy="78569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44E70B-AD6A-4FEB-B00D-D64C2762DF0A}"/>
              </a:ext>
            </a:extLst>
          </p:cNvPr>
          <p:cNvGrpSpPr/>
          <p:nvPr/>
        </p:nvGrpSpPr>
        <p:grpSpPr>
          <a:xfrm>
            <a:off x="7572838" y="3855770"/>
            <a:ext cx="2122142" cy="2741976"/>
            <a:chOff x="7572838" y="3053913"/>
            <a:chExt cx="2122142" cy="27419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3E0E3B-C5E5-41B9-956A-3442BFC7E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42462" t="17164" r="21183" b="5481"/>
            <a:stretch/>
          </p:blipFill>
          <p:spPr>
            <a:xfrm>
              <a:off x="7572838" y="3369703"/>
              <a:ext cx="2028093" cy="242618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405E868-0B9D-4AE6-93E8-F012B523C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160" y="3053913"/>
              <a:ext cx="786820" cy="785698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5AC18F7-136D-425C-A3C4-A2F92F6263A2}"/>
              </a:ext>
            </a:extLst>
          </p:cNvPr>
          <p:cNvSpPr txBox="1"/>
          <p:nvPr/>
        </p:nvSpPr>
        <p:spPr>
          <a:xfrm>
            <a:off x="356856" y="225565"/>
            <a:ext cx="737147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Progress ladders for eight essential skills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(taken from Skills Builder Universal Framework in skillsbuilder.org/toolkits)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20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</dc:creator>
  <cp:lastModifiedBy>Isabel Hutton</cp:lastModifiedBy>
  <cp:revision>3</cp:revision>
  <dcterms:created xsi:type="dcterms:W3CDTF">2020-09-10T08:55:29Z</dcterms:created>
  <dcterms:modified xsi:type="dcterms:W3CDTF">2020-09-22T08:16:49Z</dcterms:modified>
</cp:coreProperties>
</file>