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6" r:id="rId1"/>
    <p:sldMasterId id="2147483684" r:id="rId2"/>
  </p:sldMasterIdLst>
  <p:notesMasterIdLst>
    <p:notesMasterId r:id="rId18"/>
  </p:notesMasterIdLst>
  <p:sldIdLst>
    <p:sldId id="271" r:id="rId3"/>
    <p:sldId id="277" r:id="rId4"/>
    <p:sldId id="400" r:id="rId5"/>
    <p:sldId id="401" r:id="rId6"/>
    <p:sldId id="402" r:id="rId7"/>
    <p:sldId id="403" r:id="rId8"/>
    <p:sldId id="404" r:id="rId9"/>
    <p:sldId id="405" r:id="rId10"/>
    <p:sldId id="406" r:id="rId11"/>
    <p:sldId id="407" r:id="rId12"/>
    <p:sldId id="411" r:id="rId13"/>
    <p:sldId id="413" r:id="rId14"/>
    <p:sldId id="410" r:id="rId15"/>
    <p:sldId id="412" r:id="rId16"/>
    <p:sldId id="278" r:id="rId17"/>
  </p:sldIdLst>
  <p:sldSz cx="6858000" cy="5143500"/>
  <p:notesSz cx="6805613" cy="9944100"/>
  <p:defaultTextStyle>
    <a:defPPr marL="0" marR="0" indent="0" algn="l" defTabSz="914359"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359"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543"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718"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5906"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083"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276"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449"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15:guide id="1" orient="horz" pos="1620" userDrawn="1">
          <p15:clr>
            <a:srgbClr val="A4A3A4"/>
          </p15:clr>
        </p15:guide>
        <p15:guide id="2" pos="21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an Jones" initials="SJ" lastIdx="3" clrIdx="0">
    <p:extLst>
      <p:ext uri="{19B8F6BF-5375-455C-9EA6-DF929625EA0E}">
        <p15:presenceInfo xmlns:p15="http://schemas.microsoft.com/office/powerpoint/2012/main" userId="S::sjones@careersandenterprise.co.uk::ca0ee90a-f7fc-4138-b962-2e89da521d5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90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74" autoAdjust="0"/>
    <p:restoredTop sz="94660"/>
  </p:normalViewPr>
  <p:slideViewPr>
    <p:cSldViewPr>
      <p:cViewPr varScale="1">
        <p:scale>
          <a:sx n="90" d="100"/>
          <a:sy n="90" d="100"/>
        </p:scale>
        <p:origin x="1536" y="84"/>
      </p:cViewPr>
      <p:guideLst>
        <p:guide orient="horz" pos="1620"/>
        <p:guide pos="2160"/>
      </p:guideLst>
    </p:cSldViewPr>
  </p:slideViewPr>
  <p:notesTextViewPr>
    <p:cViewPr>
      <p:scale>
        <a:sx n="1" d="1"/>
        <a:sy n="1" d="1"/>
      </p:scale>
      <p:origin x="0" y="0"/>
    </p:cViewPr>
  </p:notesTextViewPr>
  <p:sorterViewPr>
    <p:cViewPr>
      <p:scale>
        <a:sx n="100" d="100"/>
        <a:sy n="100" d="100"/>
      </p:scale>
      <p:origin x="0" y="-210"/>
    </p:cViewPr>
  </p:sorter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2" name="Shape 282"/>
          <p:cNvSpPr>
            <a:spLocks noGrp="1" noRot="1" noChangeAspect="1"/>
          </p:cNvSpPr>
          <p:nvPr>
            <p:ph type="sldImg"/>
          </p:nvPr>
        </p:nvSpPr>
        <p:spPr>
          <a:xfrm>
            <a:off x="917575" y="746125"/>
            <a:ext cx="4972050" cy="3729038"/>
          </a:xfrm>
          <a:prstGeom prst="rect">
            <a:avLst/>
          </a:prstGeom>
        </p:spPr>
        <p:txBody>
          <a:bodyPr/>
          <a:lstStyle/>
          <a:p>
            <a:endParaRPr/>
          </a:p>
        </p:txBody>
      </p:sp>
      <p:sp>
        <p:nvSpPr>
          <p:cNvPr id="283" name="Shape 283"/>
          <p:cNvSpPr>
            <a:spLocks noGrp="1"/>
          </p:cNvSpPr>
          <p:nvPr>
            <p:ph type="body" sz="quarter" idx="1"/>
          </p:nvPr>
        </p:nvSpPr>
        <p:spPr>
          <a:xfrm>
            <a:off x="907415" y="4723448"/>
            <a:ext cx="4990783" cy="4474845"/>
          </a:xfrm>
          <a:prstGeom prst="rect">
            <a:avLst/>
          </a:prstGeom>
        </p:spPr>
        <p:txBody>
          <a:bodyPr/>
          <a:lstStyle/>
          <a:p>
            <a:endParaRPr/>
          </a:p>
        </p:txBody>
      </p:sp>
    </p:spTree>
    <p:extLst>
      <p:ext uri="{BB962C8B-B14F-4D97-AF65-F5344CB8AC3E}">
        <p14:creationId xmlns:p14="http://schemas.microsoft.com/office/powerpoint/2010/main" val="3770528534"/>
      </p:ext>
    </p:extLst>
  </p:cSld>
  <p:clrMap bg1="lt1" tx1="dk1" bg2="lt2" tx2="dk2" accent1="accent1" accent2="accent2" accent3="accent3" accent4="accent4" accent5="accent5" accent6="accent6" hlink="hlink" folHlink="folHlink"/>
  <p:notesStyle>
    <a:lvl1pPr defTabSz="457200" latinLnBrk="0">
      <a:defRPr sz="1200">
        <a:latin typeface="+mn-lt"/>
        <a:ea typeface="+mn-ea"/>
        <a:cs typeface="+mn-cs"/>
        <a:sym typeface="Calibri"/>
      </a:defRPr>
    </a:lvl1pPr>
    <a:lvl2pPr indent="228600" defTabSz="457200" latinLnBrk="0">
      <a:defRPr sz="1200">
        <a:latin typeface="+mn-lt"/>
        <a:ea typeface="+mn-ea"/>
        <a:cs typeface="+mn-cs"/>
        <a:sym typeface="Calibri"/>
      </a:defRPr>
    </a:lvl2pPr>
    <a:lvl3pPr indent="457200" defTabSz="457200" latinLnBrk="0">
      <a:defRPr sz="1200">
        <a:latin typeface="+mn-lt"/>
        <a:ea typeface="+mn-ea"/>
        <a:cs typeface="+mn-cs"/>
        <a:sym typeface="Calibri"/>
      </a:defRPr>
    </a:lvl3pPr>
    <a:lvl4pPr indent="685797" defTabSz="457200" latinLnBrk="0">
      <a:defRPr sz="1200">
        <a:latin typeface="+mn-lt"/>
        <a:ea typeface="+mn-ea"/>
        <a:cs typeface="+mn-cs"/>
        <a:sym typeface="Calibri"/>
      </a:defRPr>
    </a:lvl4pPr>
    <a:lvl5pPr indent="914359" defTabSz="457200" latinLnBrk="0">
      <a:defRPr sz="1200">
        <a:latin typeface="+mn-lt"/>
        <a:ea typeface="+mn-ea"/>
        <a:cs typeface="+mn-cs"/>
        <a:sym typeface="Calibri"/>
      </a:defRPr>
    </a:lvl5pPr>
    <a:lvl6pPr indent="1142959" defTabSz="457200" latinLnBrk="0">
      <a:defRPr sz="1200">
        <a:latin typeface="+mn-lt"/>
        <a:ea typeface="+mn-ea"/>
        <a:cs typeface="+mn-cs"/>
        <a:sym typeface="Calibri"/>
      </a:defRPr>
    </a:lvl6pPr>
    <a:lvl7pPr indent="1371543" defTabSz="457200" latinLnBrk="0">
      <a:defRPr sz="1200">
        <a:latin typeface="+mn-lt"/>
        <a:ea typeface="+mn-ea"/>
        <a:cs typeface="+mn-cs"/>
        <a:sym typeface="Calibri"/>
      </a:defRPr>
    </a:lvl7pPr>
    <a:lvl8pPr indent="1600129" defTabSz="457200" latinLnBrk="0">
      <a:defRPr sz="1200">
        <a:latin typeface="+mn-lt"/>
        <a:ea typeface="+mn-ea"/>
        <a:cs typeface="+mn-cs"/>
        <a:sym typeface="Calibri"/>
      </a:defRPr>
    </a:lvl8pPr>
    <a:lvl9pPr indent="1828718" defTabSz="4572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474119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1.tiff"/><Relationship Id="rId1" Type="http://schemas.openxmlformats.org/officeDocument/2006/relationships/slideMaster" Target="../slideMasters/slideMaster2.xml"/><Relationship Id="rId5" Type="http://schemas.openxmlformats.org/officeDocument/2006/relationships/image" Target="../media/image2.jpeg"/><Relationship Id="rId4" Type="http://schemas.openxmlformats.org/officeDocument/2006/relationships/image" Target="../media/image4.tif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1.tiff"/><Relationship Id="rId1" Type="http://schemas.openxmlformats.org/officeDocument/2006/relationships/slideMaster" Target="../slideMasters/slideMaster2.xml"/><Relationship Id="rId5" Type="http://schemas.openxmlformats.org/officeDocument/2006/relationships/image" Target="../media/image2.jpeg"/><Relationship Id="rId4" Type="http://schemas.openxmlformats.org/officeDocument/2006/relationships/image" Target="../media/image4.tif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05D8E2A-2CA3-C246-871B-8A8E1366F39A}"/>
              </a:ext>
            </a:extLst>
          </p:cNvPr>
          <p:cNvSpPr>
            <a:spLocks noGrp="1"/>
          </p:cNvSpPr>
          <p:nvPr>
            <p:ph type="body" sz="quarter" idx="10" hasCustomPrompt="1"/>
          </p:nvPr>
        </p:nvSpPr>
        <p:spPr>
          <a:xfrm>
            <a:off x="443685" y="339501"/>
            <a:ext cx="4114800" cy="276998"/>
          </a:xfrm>
          <a:prstGeom prst="rect">
            <a:avLst/>
          </a:prstGeom>
        </p:spPr>
        <p:txBody>
          <a:bodyPr/>
          <a:lstStyle>
            <a:lvl1pPr marL="0" indent="0">
              <a:buFontTx/>
              <a:buNone/>
              <a:defRPr b="1" i="0">
                <a:latin typeface="Calibri" panose="020F0502020204030204" pitchFamily="34" charset="0"/>
                <a:cs typeface="Calibri" panose="020F0502020204030204" pitchFamily="34" charset="0"/>
              </a:defRPr>
            </a:lvl1pPr>
          </a:lstStyle>
          <a:p>
            <a:pPr lvl="0"/>
            <a:r>
              <a:rPr lang="en-US" dirty="0"/>
              <a:t>Slide title here</a:t>
            </a:r>
          </a:p>
        </p:txBody>
      </p:sp>
      <p:sp>
        <p:nvSpPr>
          <p:cNvPr id="20" name="Text Placeholder 13">
            <a:extLst>
              <a:ext uri="{FF2B5EF4-FFF2-40B4-BE49-F238E27FC236}">
                <a16:creationId xmlns:a16="http://schemas.microsoft.com/office/drawing/2014/main" id="{351A4EB2-E2A2-C044-8720-6E7446934788}"/>
              </a:ext>
            </a:extLst>
          </p:cNvPr>
          <p:cNvSpPr>
            <a:spLocks noGrp="1"/>
          </p:cNvSpPr>
          <p:nvPr>
            <p:ph type="body" sz="quarter" idx="11" hasCustomPrompt="1"/>
          </p:nvPr>
        </p:nvSpPr>
        <p:spPr>
          <a:xfrm>
            <a:off x="716430" y="1195521"/>
            <a:ext cx="4114800" cy="346299"/>
          </a:xfrm>
          <a:prstGeom prst="rect">
            <a:avLst/>
          </a:prstGeom>
        </p:spPr>
        <p:txBody>
          <a:bodyPr/>
          <a:lstStyle>
            <a:lvl1pPr marL="0" indent="0">
              <a:buFontTx/>
              <a:buNone/>
              <a:defRPr sz="2025" b="1" i="0">
                <a:solidFill>
                  <a:schemeClr val="tx1"/>
                </a:solidFill>
                <a:latin typeface="Calibri" panose="020F0502020204030204" pitchFamily="34" charset="0"/>
                <a:cs typeface="Calibri" panose="020F0502020204030204" pitchFamily="34" charset="0"/>
              </a:defRPr>
            </a:lvl1pPr>
          </a:lstStyle>
          <a:p>
            <a:pPr lvl="0"/>
            <a:r>
              <a:rPr lang="en-US" dirty="0"/>
              <a:t>Header here</a:t>
            </a:r>
          </a:p>
        </p:txBody>
      </p:sp>
      <p:sp>
        <p:nvSpPr>
          <p:cNvPr id="22" name="Text Placeholder 13">
            <a:extLst>
              <a:ext uri="{FF2B5EF4-FFF2-40B4-BE49-F238E27FC236}">
                <a16:creationId xmlns:a16="http://schemas.microsoft.com/office/drawing/2014/main" id="{7C0B24A1-4892-C648-BC83-52AEA30104EE}"/>
              </a:ext>
            </a:extLst>
          </p:cNvPr>
          <p:cNvSpPr>
            <a:spLocks noGrp="1"/>
          </p:cNvSpPr>
          <p:nvPr>
            <p:ph type="body" sz="quarter" idx="12" hasCustomPrompt="1"/>
          </p:nvPr>
        </p:nvSpPr>
        <p:spPr>
          <a:xfrm>
            <a:off x="716430" y="1822516"/>
            <a:ext cx="5198595" cy="2250043"/>
          </a:xfrm>
          <a:prstGeom prst="rect">
            <a:avLst/>
          </a:prstGeom>
        </p:spPr>
        <p:txBody>
          <a:bodyPr/>
          <a:lstStyle>
            <a:lvl1pPr marL="0" marR="0" indent="0" algn="l" defTabSz="514350" rtl="0" eaLnBrk="1" fontAlgn="auto" latinLnBrk="0" hangingPunct="1">
              <a:lnSpc>
                <a:spcPts val="1463"/>
              </a:lnSpc>
              <a:spcBef>
                <a:spcPts val="563"/>
              </a:spcBef>
              <a:spcAft>
                <a:spcPts val="0"/>
              </a:spcAft>
              <a:buClrTx/>
              <a:buSzTx/>
              <a:buFontTx/>
              <a:buNone/>
              <a:tabLst/>
              <a:defRPr lang="en-GB" sz="1125" b="0" i="0" smtClean="0">
                <a:effectLst/>
              </a:defRPr>
            </a:lvl1pPr>
          </a:lstStyle>
          <a:p>
            <a:pPr marL="0" marR="0" lvl="0" indent="0" algn="l" defTabSz="514350" rtl="0" eaLnBrk="1" fontAlgn="auto" latinLnBrk="0" hangingPunct="1">
              <a:lnSpc>
                <a:spcPct val="90000"/>
              </a:lnSpc>
              <a:spcBef>
                <a:spcPts val="563"/>
              </a:spcBef>
              <a:spcAft>
                <a:spcPts val="0"/>
              </a:spcAft>
              <a:buClrTx/>
              <a:buSzTx/>
              <a:buFontTx/>
              <a:buNone/>
              <a:tabLst/>
              <a:defRPr/>
            </a:pPr>
            <a:r>
              <a:rPr lang="en-US" dirty="0"/>
              <a:t>Text here: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Duis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voluptate</a:t>
            </a:r>
            <a:r>
              <a:rPr lang="en-US" dirty="0"/>
              <a:t> </a:t>
            </a:r>
            <a:r>
              <a:rPr lang="en-US" dirty="0" err="1"/>
              <a:t>velit</a:t>
            </a:r>
            <a:r>
              <a:rPr lang="en-US" dirty="0"/>
              <a:t> </a:t>
            </a:r>
            <a:r>
              <a:rPr lang="en-US" dirty="0" err="1"/>
              <a:t>esse</a:t>
            </a:r>
            <a:r>
              <a:rPr lang="en-US" dirty="0"/>
              <a:t> </a:t>
            </a:r>
            <a:r>
              <a:rPr lang="en-US" dirty="0" err="1"/>
              <a:t>cillum</a:t>
            </a:r>
            <a:r>
              <a:rPr lang="en-US" dirty="0"/>
              <a:t> dolore </a:t>
            </a:r>
            <a:r>
              <a:rPr lang="en-US" dirty="0" err="1"/>
              <a:t>eu</a:t>
            </a:r>
            <a:r>
              <a:rPr lang="en-US" dirty="0"/>
              <a:t> </a:t>
            </a:r>
            <a:r>
              <a:rPr lang="en-US" dirty="0" err="1"/>
              <a:t>fugiat</a:t>
            </a:r>
            <a:r>
              <a:rPr lang="en-US" dirty="0"/>
              <a:t> </a:t>
            </a:r>
            <a:r>
              <a:rPr lang="en-US" dirty="0" err="1"/>
              <a:t>nulla</a:t>
            </a:r>
            <a:r>
              <a:rPr lang="en-US" dirty="0"/>
              <a:t> </a:t>
            </a:r>
            <a:r>
              <a:rPr lang="en-US" dirty="0" err="1"/>
              <a:t>pariatur</a:t>
            </a:r>
            <a:r>
              <a:rPr lang="en-US" dirty="0"/>
              <a:t>. </a:t>
            </a:r>
            <a:r>
              <a:rPr lang="en-US" dirty="0" err="1"/>
              <a:t>Excepteur</a:t>
            </a:r>
            <a:r>
              <a:rPr lang="en-US" dirty="0"/>
              <a:t> </a:t>
            </a:r>
            <a:r>
              <a:rPr lang="en-US" dirty="0" err="1"/>
              <a:t>sint</a:t>
            </a:r>
            <a:r>
              <a:rPr lang="en-US" dirty="0"/>
              <a:t> </a:t>
            </a:r>
            <a:r>
              <a:rPr lang="en-US" dirty="0" err="1"/>
              <a:t>occaecat</a:t>
            </a:r>
            <a:r>
              <a:rPr lang="en-US" dirty="0"/>
              <a:t> </a:t>
            </a:r>
            <a:r>
              <a:rPr lang="en-US" dirty="0" err="1"/>
              <a:t>cupidatat</a:t>
            </a:r>
            <a:r>
              <a:rPr lang="en-US" dirty="0"/>
              <a:t> non </a:t>
            </a:r>
            <a:r>
              <a:rPr lang="en-US" dirty="0" err="1"/>
              <a:t>proident</a:t>
            </a:r>
            <a:r>
              <a:rPr lang="en-US" dirty="0"/>
              <a:t>, </a:t>
            </a:r>
            <a:r>
              <a:rPr lang="en-US" dirty="0" err="1"/>
              <a:t>sunt</a:t>
            </a:r>
            <a:r>
              <a:rPr lang="en-US" dirty="0"/>
              <a:t> in culpa qui </a:t>
            </a:r>
            <a:r>
              <a:rPr lang="en-US" dirty="0" err="1"/>
              <a:t>officia</a:t>
            </a:r>
            <a:r>
              <a:rPr lang="en-US" dirty="0"/>
              <a:t> </a:t>
            </a:r>
            <a:r>
              <a:rPr lang="en-US" dirty="0" err="1"/>
              <a:t>deserunt</a:t>
            </a:r>
            <a:r>
              <a:rPr lang="en-US" dirty="0"/>
              <a:t> </a:t>
            </a:r>
            <a:r>
              <a:rPr lang="en-US" dirty="0" err="1"/>
              <a:t>mollit</a:t>
            </a:r>
            <a:r>
              <a:rPr lang="en-US" dirty="0"/>
              <a:t> </a:t>
            </a:r>
            <a:r>
              <a:rPr lang="en-US" dirty="0" err="1"/>
              <a:t>anim</a:t>
            </a:r>
            <a:r>
              <a:rPr lang="en-US" dirty="0"/>
              <a:t> id </a:t>
            </a:r>
            <a:r>
              <a:rPr lang="en-US" dirty="0" err="1"/>
              <a:t>est</a:t>
            </a:r>
            <a:r>
              <a:rPr lang="en-US" dirty="0"/>
              <a:t> </a:t>
            </a:r>
            <a:r>
              <a:rPr lang="en-US" dirty="0" err="1"/>
              <a:t>laborum</a:t>
            </a:r>
            <a:r>
              <a:rPr lang="en-US" dirty="0"/>
              <a:t>.</a:t>
            </a:r>
          </a:p>
        </p:txBody>
      </p:sp>
      <p:cxnSp>
        <p:nvCxnSpPr>
          <p:cNvPr id="4" name="Straight Connector 3"/>
          <p:cNvCxnSpPr/>
          <p:nvPr userDrawn="1"/>
        </p:nvCxnSpPr>
        <p:spPr>
          <a:xfrm>
            <a:off x="716430" y="1661474"/>
            <a:ext cx="5151454" cy="0"/>
          </a:xfrm>
          <a:prstGeom prst="line">
            <a:avLst/>
          </a:prstGeom>
          <a:ln w="44450">
            <a:solidFill>
              <a:srgbClr val="EE6E50"/>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12448" y="4496132"/>
            <a:ext cx="634910" cy="343014"/>
          </a:xfrm>
          <a:prstGeom prst="rect">
            <a:avLst/>
          </a:prstGeom>
        </p:spPr>
      </p:pic>
      <p:sp>
        <p:nvSpPr>
          <p:cNvPr id="11" name="Picture Placeholder 4"/>
          <p:cNvSpPr>
            <a:spLocks noGrp="1"/>
          </p:cNvSpPr>
          <p:nvPr>
            <p:ph type="pic" sz="quarter" idx="14" hasCustomPrompt="1"/>
          </p:nvPr>
        </p:nvSpPr>
        <p:spPr>
          <a:xfrm>
            <a:off x="394793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partner logo</a:t>
            </a:r>
          </a:p>
        </p:txBody>
      </p:sp>
      <p:cxnSp>
        <p:nvCxnSpPr>
          <p:cNvPr id="12" name="Straight Connector 11"/>
          <p:cNvCxnSpPr/>
          <p:nvPr userDrawn="1"/>
        </p:nvCxnSpPr>
        <p:spPr>
          <a:xfrm flipH="1">
            <a:off x="4799129" y="4445259"/>
            <a:ext cx="1" cy="464963"/>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userDrawn="1"/>
        </p:nvCxnSpPr>
        <p:spPr>
          <a:xfrm flipH="1">
            <a:off x="5734622" y="4445259"/>
            <a:ext cx="1" cy="464963"/>
          </a:xfrm>
          <a:prstGeom prst="line">
            <a:avLst/>
          </a:prstGeom>
        </p:spPr>
        <p:style>
          <a:lnRef idx="1">
            <a:schemeClr val="dk1"/>
          </a:lnRef>
          <a:fillRef idx="0">
            <a:schemeClr val="dk1"/>
          </a:fillRef>
          <a:effectRef idx="0">
            <a:schemeClr val="dk1"/>
          </a:effectRef>
          <a:fontRef idx="minor">
            <a:schemeClr val="tx1"/>
          </a:fontRef>
        </p:style>
      </p:cxnSp>
      <p:sp>
        <p:nvSpPr>
          <p:cNvPr id="15" name="Picture Placeholder 4"/>
          <p:cNvSpPr>
            <a:spLocks noGrp="1"/>
          </p:cNvSpPr>
          <p:nvPr>
            <p:ph type="pic" sz="quarter" idx="15" hasCustomPrompt="1"/>
          </p:nvPr>
        </p:nvSpPr>
        <p:spPr>
          <a:xfrm>
            <a:off x="488211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toolkit logo</a:t>
            </a:r>
          </a:p>
        </p:txBody>
      </p:sp>
    </p:spTree>
    <p:extLst>
      <p:ext uri="{BB962C8B-B14F-4D97-AF65-F5344CB8AC3E}">
        <p14:creationId xmlns:p14="http://schemas.microsoft.com/office/powerpoint/2010/main" val="1355362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6CF5B-79AD-4AD9-AEB4-457015CD88B7}"/>
              </a:ext>
            </a:extLst>
          </p:cNvPr>
          <p:cNvSpPr>
            <a:spLocks noGrp="1"/>
          </p:cNvSpPr>
          <p:nvPr>
            <p:ph type="title"/>
          </p:nvPr>
        </p:nvSpPr>
        <p:spPr>
          <a:xfrm>
            <a:off x="467916" y="1282304"/>
            <a:ext cx="5915025" cy="2139553"/>
          </a:xfrm>
        </p:spPr>
        <p:txBody>
          <a:bodyPr anchor="b"/>
          <a:lstStyle>
            <a:lvl1pPr>
              <a:defRPr sz="3375"/>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C1E355F-359D-479E-BCDB-1757DEA5444D}"/>
              </a:ext>
            </a:extLst>
          </p:cNvPr>
          <p:cNvSpPr>
            <a:spLocks noGrp="1"/>
          </p:cNvSpPr>
          <p:nvPr>
            <p:ph type="body" idx="1"/>
          </p:nvPr>
        </p:nvSpPr>
        <p:spPr>
          <a:xfrm>
            <a:off x="467916" y="3442098"/>
            <a:ext cx="5915025" cy="1125140"/>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26B16A-CBD7-4684-80C1-4E8332E2C1B9}"/>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5" name="Footer Placeholder 4">
            <a:extLst>
              <a:ext uri="{FF2B5EF4-FFF2-40B4-BE49-F238E27FC236}">
                <a16:creationId xmlns:a16="http://schemas.microsoft.com/office/drawing/2014/main" id="{19CFDF1D-E4F3-442A-889D-5A3438F0959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E0187CF-1FFA-4760-848A-1F4118AF02FA}"/>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2597858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5ED68-E270-4B91-BF59-9B5C910CECE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14D5B0B-D02D-48DB-B70A-F8289602B679}"/>
              </a:ext>
            </a:extLst>
          </p:cNvPr>
          <p:cNvSpPr>
            <a:spLocks noGrp="1"/>
          </p:cNvSpPr>
          <p:nvPr>
            <p:ph sz="half" idx="1"/>
          </p:nvPr>
        </p:nvSpPr>
        <p:spPr>
          <a:xfrm>
            <a:off x="471488" y="1369219"/>
            <a:ext cx="29146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8DCE580-D81A-4315-81E9-1C6DAE0ED5A1}"/>
              </a:ext>
            </a:extLst>
          </p:cNvPr>
          <p:cNvSpPr>
            <a:spLocks noGrp="1"/>
          </p:cNvSpPr>
          <p:nvPr>
            <p:ph sz="half" idx="2"/>
          </p:nvPr>
        </p:nvSpPr>
        <p:spPr>
          <a:xfrm>
            <a:off x="3471863" y="1369219"/>
            <a:ext cx="29146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A0E1E9D-8173-44DD-B57B-EE462460DFF2}"/>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6" name="Footer Placeholder 5">
            <a:extLst>
              <a:ext uri="{FF2B5EF4-FFF2-40B4-BE49-F238E27FC236}">
                <a16:creationId xmlns:a16="http://schemas.microsoft.com/office/drawing/2014/main" id="{BFC8FD1E-26AE-4AAF-A7AF-96E32225A5A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7091D1C-092E-4550-9CE7-5A65BAD1DED8}"/>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29007200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4A54F-444C-4CB9-A31D-FE7FAC15B307}"/>
              </a:ext>
            </a:extLst>
          </p:cNvPr>
          <p:cNvSpPr>
            <a:spLocks noGrp="1"/>
          </p:cNvSpPr>
          <p:nvPr>
            <p:ph type="title"/>
          </p:nvPr>
        </p:nvSpPr>
        <p:spPr>
          <a:xfrm>
            <a:off x="472381" y="273844"/>
            <a:ext cx="5915025" cy="994172"/>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2656FC9-3A64-4B25-A1E6-E98B9F2300C8}"/>
              </a:ext>
            </a:extLst>
          </p:cNvPr>
          <p:cNvSpPr>
            <a:spLocks noGrp="1"/>
          </p:cNvSpPr>
          <p:nvPr>
            <p:ph type="body" idx="1"/>
          </p:nvPr>
        </p:nvSpPr>
        <p:spPr>
          <a:xfrm>
            <a:off x="472381" y="1260872"/>
            <a:ext cx="2901255" cy="617934"/>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a:extLst>
              <a:ext uri="{FF2B5EF4-FFF2-40B4-BE49-F238E27FC236}">
                <a16:creationId xmlns:a16="http://schemas.microsoft.com/office/drawing/2014/main" id="{FD66279C-3F0C-4D1B-B812-036C5CCF0381}"/>
              </a:ext>
            </a:extLst>
          </p:cNvPr>
          <p:cNvSpPr>
            <a:spLocks noGrp="1"/>
          </p:cNvSpPr>
          <p:nvPr>
            <p:ph sz="half" idx="2"/>
          </p:nvPr>
        </p:nvSpPr>
        <p:spPr>
          <a:xfrm>
            <a:off x="472381" y="1878806"/>
            <a:ext cx="2901255"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12A1B22-37EB-40F5-9CF6-B4BC739F57BF}"/>
              </a:ext>
            </a:extLst>
          </p:cNvPr>
          <p:cNvSpPr>
            <a:spLocks noGrp="1"/>
          </p:cNvSpPr>
          <p:nvPr>
            <p:ph type="body" sz="quarter" idx="3"/>
          </p:nvPr>
        </p:nvSpPr>
        <p:spPr>
          <a:xfrm>
            <a:off x="3471863" y="1260872"/>
            <a:ext cx="2915543" cy="617934"/>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a:extLst>
              <a:ext uri="{FF2B5EF4-FFF2-40B4-BE49-F238E27FC236}">
                <a16:creationId xmlns:a16="http://schemas.microsoft.com/office/drawing/2014/main" id="{CB0D3B33-F3BA-4C8D-8CB1-8609871447EE}"/>
              </a:ext>
            </a:extLst>
          </p:cNvPr>
          <p:cNvSpPr>
            <a:spLocks noGrp="1"/>
          </p:cNvSpPr>
          <p:nvPr>
            <p:ph sz="quarter" idx="4"/>
          </p:nvPr>
        </p:nvSpPr>
        <p:spPr>
          <a:xfrm>
            <a:off x="3471863" y="1878806"/>
            <a:ext cx="2915543"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EFB1CD7-7018-4808-ABAA-EECDB64178F8}"/>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8" name="Footer Placeholder 7">
            <a:extLst>
              <a:ext uri="{FF2B5EF4-FFF2-40B4-BE49-F238E27FC236}">
                <a16:creationId xmlns:a16="http://schemas.microsoft.com/office/drawing/2014/main" id="{77C9FCBF-A0C6-43B4-90F6-5E43DF60DA2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39CB970-EC12-48C3-A8FD-BF68039B8A14}"/>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5419310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26778-DB25-4A24-91A7-4A7C1AAA4B8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3AAF0DF-01EB-43A1-A007-FBA05D670B95}"/>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4" name="Footer Placeholder 3">
            <a:extLst>
              <a:ext uri="{FF2B5EF4-FFF2-40B4-BE49-F238E27FC236}">
                <a16:creationId xmlns:a16="http://schemas.microsoft.com/office/drawing/2014/main" id="{600BB130-F421-48D0-A3B3-1D5D9126B78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367833A-8CA0-475E-A5B1-9962E61AEF20}"/>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11418046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653C5D-943D-4187-B89B-727E6152E399}"/>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3" name="Footer Placeholder 2">
            <a:extLst>
              <a:ext uri="{FF2B5EF4-FFF2-40B4-BE49-F238E27FC236}">
                <a16:creationId xmlns:a16="http://schemas.microsoft.com/office/drawing/2014/main" id="{40B57D45-7017-4F59-90CD-954E549B047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CD62A73-595B-4A94-9F76-2DAF9D8D67CC}"/>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6307441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6EF61-258F-4337-BF98-897C18CF16E7}"/>
              </a:ext>
            </a:extLst>
          </p:cNvPr>
          <p:cNvSpPr>
            <a:spLocks noGrp="1"/>
          </p:cNvSpPr>
          <p:nvPr>
            <p:ph type="title"/>
          </p:nvPr>
        </p:nvSpPr>
        <p:spPr>
          <a:xfrm>
            <a:off x="472381" y="342900"/>
            <a:ext cx="2211883" cy="1200150"/>
          </a:xfrm>
        </p:spPr>
        <p:txBody>
          <a:bodyPr anchor="b"/>
          <a:lstStyle>
            <a:lvl1pPr>
              <a:defRPr sz="18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FA2E6E9-99B6-4076-99B7-9F23D44BC555}"/>
              </a:ext>
            </a:extLst>
          </p:cNvPr>
          <p:cNvSpPr>
            <a:spLocks noGrp="1"/>
          </p:cNvSpPr>
          <p:nvPr>
            <p:ph idx="1"/>
          </p:nvPr>
        </p:nvSpPr>
        <p:spPr>
          <a:xfrm>
            <a:off x="2915543" y="740569"/>
            <a:ext cx="3471863" cy="3655219"/>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01D785F-DE79-44F2-83FB-A650D60C3BD0}"/>
              </a:ext>
            </a:extLst>
          </p:cNvPr>
          <p:cNvSpPr>
            <a:spLocks noGrp="1"/>
          </p:cNvSpPr>
          <p:nvPr>
            <p:ph type="body" sz="half" idx="2"/>
          </p:nvPr>
        </p:nvSpPr>
        <p:spPr>
          <a:xfrm>
            <a:off x="472381" y="1543050"/>
            <a:ext cx="2211883" cy="2858691"/>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
        <p:nvSpPr>
          <p:cNvPr id="5" name="Date Placeholder 4">
            <a:extLst>
              <a:ext uri="{FF2B5EF4-FFF2-40B4-BE49-F238E27FC236}">
                <a16:creationId xmlns:a16="http://schemas.microsoft.com/office/drawing/2014/main" id="{11B45F42-D836-4592-969C-52951B42BAA0}"/>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6" name="Footer Placeholder 5">
            <a:extLst>
              <a:ext uri="{FF2B5EF4-FFF2-40B4-BE49-F238E27FC236}">
                <a16:creationId xmlns:a16="http://schemas.microsoft.com/office/drawing/2014/main" id="{2CF9B772-0B68-42F3-9265-4F330F3576A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16BC7A5-41BE-4E10-BB2D-D9450E961CD7}"/>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1842948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11BBA-6F92-4E1B-A098-05A870DC79B1}"/>
              </a:ext>
            </a:extLst>
          </p:cNvPr>
          <p:cNvSpPr>
            <a:spLocks noGrp="1"/>
          </p:cNvSpPr>
          <p:nvPr>
            <p:ph type="title"/>
          </p:nvPr>
        </p:nvSpPr>
        <p:spPr>
          <a:xfrm>
            <a:off x="472381" y="342900"/>
            <a:ext cx="2211883" cy="1200150"/>
          </a:xfrm>
        </p:spPr>
        <p:txBody>
          <a:bodyPr anchor="b"/>
          <a:lstStyle>
            <a:lvl1pPr>
              <a:defRPr sz="18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776E7BD-BEB1-4D22-B23F-560DE8E7CC6A}"/>
              </a:ext>
            </a:extLst>
          </p:cNvPr>
          <p:cNvSpPr>
            <a:spLocks noGrp="1"/>
          </p:cNvSpPr>
          <p:nvPr>
            <p:ph type="pic" idx="1"/>
          </p:nvPr>
        </p:nvSpPr>
        <p:spPr>
          <a:xfrm>
            <a:off x="2915543" y="740569"/>
            <a:ext cx="3471863" cy="3655219"/>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endParaRPr lang="en-GB"/>
          </a:p>
        </p:txBody>
      </p:sp>
      <p:sp>
        <p:nvSpPr>
          <p:cNvPr id="4" name="Text Placeholder 3">
            <a:extLst>
              <a:ext uri="{FF2B5EF4-FFF2-40B4-BE49-F238E27FC236}">
                <a16:creationId xmlns:a16="http://schemas.microsoft.com/office/drawing/2014/main" id="{4C154373-9496-447A-931F-50DE0FE0DD15}"/>
              </a:ext>
            </a:extLst>
          </p:cNvPr>
          <p:cNvSpPr>
            <a:spLocks noGrp="1"/>
          </p:cNvSpPr>
          <p:nvPr>
            <p:ph type="body" sz="half" idx="2"/>
          </p:nvPr>
        </p:nvSpPr>
        <p:spPr>
          <a:xfrm>
            <a:off x="472381" y="1543050"/>
            <a:ext cx="2211883" cy="2858691"/>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
        <p:nvSpPr>
          <p:cNvPr id="5" name="Date Placeholder 4">
            <a:extLst>
              <a:ext uri="{FF2B5EF4-FFF2-40B4-BE49-F238E27FC236}">
                <a16:creationId xmlns:a16="http://schemas.microsoft.com/office/drawing/2014/main" id="{81C6E93C-FC4D-4CC7-B347-834D8EA17E3D}"/>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6" name="Footer Placeholder 5">
            <a:extLst>
              <a:ext uri="{FF2B5EF4-FFF2-40B4-BE49-F238E27FC236}">
                <a16:creationId xmlns:a16="http://schemas.microsoft.com/office/drawing/2014/main" id="{98D312D3-DB67-4F28-A00B-A880306BE14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85351DB-B968-48BF-BF92-A549651570DC}"/>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35956390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5A47B-0990-49FF-965A-5C7E095D5ED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290A208-FAD3-451C-93DB-3CDCEF3673D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F1A128-C52A-49AA-A994-DB5C07B54528}"/>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5" name="Footer Placeholder 4">
            <a:extLst>
              <a:ext uri="{FF2B5EF4-FFF2-40B4-BE49-F238E27FC236}">
                <a16:creationId xmlns:a16="http://schemas.microsoft.com/office/drawing/2014/main" id="{9934D5E6-6DC4-4517-9D3D-4B52E6B6A1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F0305D-D0BB-449F-9FC5-CE9E5161E8ED}"/>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2826440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871F1D-166B-48F3-8146-01DCF34EBF56}"/>
              </a:ext>
            </a:extLst>
          </p:cNvPr>
          <p:cNvSpPr>
            <a:spLocks noGrp="1"/>
          </p:cNvSpPr>
          <p:nvPr>
            <p:ph type="title" orient="vert"/>
          </p:nvPr>
        </p:nvSpPr>
        <p:spPr>
          <a:xfrm>
            <a:off x="4907756" y="273844"/>
            <a:ext cx="1478756" cy="4358879"/>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F32FF31-EC41-450C-829B-6751CBAF87B3}"/>
              </a:ext>
            </a:extLst>
          </p:cNvPr>
          <p:cNvSpPr>
            <a:spLocks noGrp="1"/>
          </p:cNvSpPr>
          <p:nvPr>
            <p:ph type="body" orient="vert" idx="1"/>
          </p:nvPr>
        </p:nvSpPr>
        <p:spPr>
          <a:xfrm>
            <a:off x="471487" y="273844"/>
            <a:ext cx="4350544"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685440B-2779-4821-A264-E473CC5025C1}"/>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5" name="Footer Placeholder 4">
            <a:extLst>
              <a:ext uri="{FF2B5EF4-FFF2-40B4-BE49-F238E27FC236}">
                <a16:creationId xmlns:a16="http://schemas.microsoft.com/office/drawing/2014/main" id="{975F0C6A-ED81-4340-9E24-6B86B5599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BCDC93-553A-4E1C-9A61-B154F41B261F}"/>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14472947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_Slide">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0" y="0"/>
            <a:ext cx="6858000" cy="4198434"/>
          </a:xfrm>
          <a:prstGeom prst="rect">
            <a:avLst/>
          </a:prstGeom>
        </p:spPr>
      </p:pic>
      <p:sp>
        <p:nvSpPr>
          <p:cNvPr id="19" name="Text Placeholder 19">
            <a:extLst>
              <a:ext uri="{FF2B5EF4-FFF2-40B4-BE49-F238E27FC236}">
                <a16:creationId xmlns:a16="http://schemas.microsoft.com/office/drawing/2014/main" id="{F167411D-CA14-CC4F-83C2-BF0F3CA576F2}"/>
              </a:ext>
            </a:extLst>
          </p:cNvPr>
          <p:cNvSpPr>
            <a:spLocks noGrp="1"/>
          </p:cNvSpPr>
          <p:nvPr>
            <p:ph type="body" sz="quarter" idx="10" hasCustomPrompt="1"/>
          </p:nvPr>
        </p:nvSpPr>
        <p:spPr>
          <a:xfrm>
            <a:off x="238804" y="958702"/>
            <a:ext cx="3497638" cy="702527"/>
          </a:xfrm>
          <a:prstGeom prst="rect">
            <a:avLst/>
          </a:prstGeom>
        </p:spPr>
        <p:txBody>
          <a:bodyPr/>
          <a:lstStyle>
            <a:lvl1pPr marL="0" marR="0" indent="0" algn="l" defTabSz="514350" rtl="0" eaLnBrk="1" fontAlgn="auto" latinLnBrk="0" hangingPunct="1">
              <a:lnSpc>
                <a:spcPct val="90000"/>
              </a:lnSpc>
              <a:spcBef>
                <a:spcPts val="563"/>
              </a:spcBef>
              <a:spcAft>
                <a:spcPts val="0"/>
              </a:spcAft>
              <a:buClrTx/>
              <a:buSzTx/>
              <a:buFontTx/>
              <a:buNone/>
              <a:tabLst/>
              <a:defRPr sz="2700" b="1" i="0" baseline="0">
                <a:latin typeface="Calibri" panose="020F0502020204030204" pitchFamily="34" charset="0"/>
                <a:cs typeface="Calibri" panose="020F0502020204030204" pitchFamily="34" charset="0"/>
              </a:defRPr>
            </a:lvl1pPr>
          </a:lstStyle>
          <a:p>
            <a:pPr lvl="0"/>
            <a:r>
              <a:rPr lang="en-US" dirty="0"/>
              <a:t>Resource title here</a:t>
            </a:r>
          </a:p>
        </p:txBody>
      </p:sp>
      <p:sp>
        <p:nvSpPr>
          <p:cNvPr id="20" name="Text Placeholder 19">
            <a:extLst>
              <a:ext uri="{FF2B5EF4-FFF2-40B4-BE49-F238E27FC236}">
                <a16:creationId xmlns:a16="http://schemas.microsoft.com/office/drawing/2014/main" id="{A96B35DA-0565-924F-AD5D-5CCE9933633E}"/>
              </a:ext>
            </a:extLst>
          </p:cNvPr>
          <p:cNvSpPr>
            <a:spLocks noGrp="1"/>
          </p:cNvSpPr>
          <p:nvPr>
            <p:ph type="body" sz="quarter" idx="11" hasCustomPrompt="1"/>
          </p:nvPr>
        </p:nvSpPr>
        <p:spPr>
          <a:xfrm>
            <a:off x="235921" y="1718824"/>
            <a:ext cx="3497638" cy="319377"/>
          </a:xfrm>
          <a:prstGeom prst="rect">
            <a:avLst/>
          </a:prstGeom>
        </p:spPr>
        <p:txBody>
          <a:bodyPr/>
          <a:lstStyle>
            <a:lvl1pPr marL="0" marR="0" indent="0" algn="l" defTabSz="514350" rtl="0" eaLnBrk="1" fontAlgn="auto" latinLnBrk="0" hangingPunct="1">
              <a:lnSpc>
                <a:spcPct val="90000"/>
              </a:lnSpc>
              <a:spcBef>
                <a:spcPts val="563"/>
              </a:spcBef>
              <a:spcAft>
                <a:spcPts val="0"/>
              </a:spcAft>
              <a:buClrTx/>
              <a:buSzTx/>
              <a:buFontTx/>
              <a:buNone/>
              <a:tabLst/>
              <a:defRPr sz="1688" b="0" i="0" baseline="0">
                <a:latin typeface="Calibri" panose="020F0502020204030204" pitchFamily="34" charset="0"/>
                <a:cs typeface="Calibri" panose="020F0502020204030204" pitchFamily="34" charset="0"/>
              </a:defRPr>
            </a:lvl1pPr>
          </a:lstStyle>
          <a:p>
            <a:pPr lvl="0"/>
            <a:r>
              <a:rPr lang="en-US" dirty="0"/>
              <a:t>Resource subtitle here</a:t>
            </a:r>
          </a:p>
        </p:txBody>
      </p:sp>
      <p:sp>
        <p:nvSpPr>
          <p:cNvPr id="21" name="Text Placeholder 19">
            <a:extLst>
              <a:ext uri="{FF2B5EF4-FFF2-40B4-BE49-F238E27FC236}">
                <a16:creationId xmlns:a16="http://schemas.microsoft.com/office/drawing/2014/main" id="{98FBBC6E-3130-444A-AF01-62BF6AD8DEE0}"/>
              </a:ext>
            </a:extLst>
          </p:cNvPr>
          <p:cNvSpPr>
            <a:spLocks noGrp="1"/>
          </p:cNvSpPr>
          <p:nvPr>
            <p:ph type="body" sz="quarter" idx="12" hasCustomPrompt="1"/>
          </p:nvPr>
        </p:nvSpPr>
        <p:spPr>
          <a:xfrm>
            <a:off x="250954" y="2106214"/>
            <a:ext cx="3497638" cy="319377"/>
          </a:xfrm>
          <a:prstGeom prst="rect">
            <a:avLst/>
          </a:prstGeom>
        </p:spPr>
        <p:txBody>
          <a:bodyPr/>
          <a:lstStyle>
            <a:lvl1pPr marL="0" marR="0" indent="0" algn="l" defTabSz="514350" rtl="0" eaLnBrk="1" fontAlgn="auto" latinLnBrk="0" hangingPunct="1">
              <a:lnSpc>
                <a:spcPct val="90000"/>
              </a:lnSpc>
              <a:spcBef>
                <a:spcPts val="563"/>
              </a:spcBef>
              <a:spcAft>
                <a:spcPts val="0"/>
              </a:spcAft>
              <a:buClrTx/>
              <a:buSzTx/>
              <a:buFontTx/>
              <a:buNone/>
              <a:tabLst/>
              <a:defRPr sz="900" b="0" i="0">
                <a:latin typeface="Calibri Light" panose="020F0302020204030204" pitchFamily="34" charset="0"/>
                <a:cs typeface="Calibri Light" panose="020F0302020204030204" pitchFamily="34" charset="0"/>
              </a:defRPr>
            </a:lvl1pPr>
          </a:lstStyle>
          <a:p>
            <a:pPr lvl="0"/>
            <a:r>
              <a:rPr lang="en-US" dirty="0"/>
              <a:t>Name here, title here, date xx/xx/</a:t>
            </a:r>
            <a:r>
              <a:rPr lang="en-US" dirty="0" err="1"/>
              <a:t>xxxx</a:t>
            </a:r>
            <a:endParaRPr lang="en-US" dirty="0"/>
          </a:p>
        </p:txBody>
      </p:sp>
      <p:sp>
        <p:nvSpPr>
          <p:cNvPr id="11" name="Triangle 10"/>
          <p:cNvSpPr/>
          <p:nvPr userDrawn="1"/>
        </p:nvSpPr>
        <p:spPr>
          <a:xfrm rot="1903305">
            <a:off x="5736330" y="378614"/>
            <a:ext cx="867939" cy="997631"/>
          </a:xfrm>
          <a:prstGeom prst="triangle">
            <a:avLst/>
          </a:prstGeom>
          <a:solidFill>
            <a:srgbClr val="535E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4" name="Oval 13"/>
          <p:cNvSpPr/>
          <p:nvPr userDrawn="1"/>
        </p:nvSpPr>
        <p:spPr>
          <a:xfrm>
            <a:off x="5525800" y="1895971"/>
            <a:ext cx="921557" cy="1228743"/>
          </a:xfrm>
          <a:prstGeom prst="ellipse">
            <a:avLst/>
          </a:prstGeom>
          <a:solidFill>
            <a:srgbClr val="E9B5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2" name="Oval 21"/>
          <p:cNvSpPr/>
          <p:nvPr userDrawn="1"/>
        </p:nvSpPr>
        <p:spPr>
          <a:xfrm>
            <a:off x="5377166" y="1776779"/>
            <a:ext cx="1012216" cy="1293731"/>
          </a:xfrm>
          <a:prstGeom prst="ellipse">
            <a:avLst/>
          </a:prstGeom>
          <a:noFill/>
          <a:ln w="15875">
            <a:solidFill>
              <a:srgbClr val="E9B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4" name="Triangle 23"/>
          <p:cNvSpPr/>
          <p:nvPr userDrawn="1"/>
        </p:nvSpPr>
        <p:spPr>
          <a:xfrm rot="2428000">
            <a:off x="5803804" y="225100"/>
            <a:ext cx="881564" cy="1013291"/>
          </a:xfrm>
          <a:prstGeom prst="triangle">
            <a:avLst/>
          </a:prstGeom>
          <a:noFill/>
          <a:ln w="15875">
            <a:solidFill>
              <a:srgbClr val="535E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t> </a:t>
            </a:r>
          </a:p>
        </p:txBody>
      </p:sp>
      <p:pic>
        <p:nvPicPr>
          <p:cNvPr id="3" name="Picture 2"/>
          <p:cNvPicPr>
            <a:picLocks noChangeAspect="1"/>
          </p:cNvPicPr>
          <p:nvPr userDrawn="1"/>
        </p:nvPicPr>
        <p:blipFill>
          <a:blip r:embed="rId3"/>
          <a:stretch>
            <a:fillRect/>
          </a:stretch>
        </p:blipFill>
        <p:spPr>
          <a:xfrm>
            <a:off x="1793953" y="2606413"/>
            <a:ext cx="4989068" cy="1592021"/>
          </a:xfrm>
          <a:prstGeom prst="rect">
            <a:avLst/>
          </a:prstGeom>
        </p:spPr>
      </p:pic>
      <p:pic>
        <p:nvPicPr>
          <p:cNvPr id="17" name="Picture 16"/>
          <p:cNvPicPr>
            <a:picLocks noChangeAspect="1"/>
          </p:cNvPicPr>
          <p:nvPr userDrawn="1"/>
        </p:nvPicPr>
        <p:blipFill>
          <a:blip r:embed="rId4"/>
          <a:stretch>
            <a:fillRect/>
          </a:stretch>
        </p:blipFill>
        <p:spPr>
          <a:xfrm>
            <a:off x="4637861" y="1097898"/>
            <a:ext cx="863989" cy="1138993"/>
          </a:xfrm>
          <a:prstGeom prst="rect">
            <a:avLst/>
          </a:prstGeom>
        </p:spPr>
      </p:pic>
      <p:pic>
        <p:nvPicPr>
          <p:cNvPr id="15" name="Picture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12448" y="4496132"/>
            <a:ext cx="634910" cy="343014"/>
          </a:xfrm>
          <a:prstGeom prst="rect">
            <a:avLst/>
          </a:prstGeom>
        </p:spPr>
      </p:pic>
      <p:sp>
        <p:nvSpPr>
          <p:cNvPr id="16" name="Picture Placeholder 4"/>
          <p:cNvSpPr>
            <a:spLocks noGrp="1"/>
          </p:cNvSpPr>
          <p:nvPr>
            <p:ph type="pic" sz="quarter" idx="14" hasCustomPrompt="1"/>
          </p:nvPr>
        </p:nvSpPr>
        <p:spPr>
          <a:xfrm>
            <a:off x="394793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partner logo</a:t>
            </a:r>
          </a:p>
        </p:txBody>
      </p:sp>
      <p:cxnSp>
        <p:nvCxnSpPr>
          <p:cNvPr id="23" name="Straight Connector 22"/>
          <p:cNvCxnSpPr/>
          <p:nvPr userDrawn="1"/>
        </p:nvCxnSpPr>
        <p:spPr>
          <a:xfrm flipH="1">
            <a:off x="4799129" y="4445259"/>
            <a:ext cx="1" cy="464963"/>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p:nvPr userDrawn="1"/>
        </p:nvCxnSpPr>
        <p:spPr>
          <a:xfrm flipH="1">
            <a:off x="5734622" y="4445259"/>
            <a:ext cx="1" cy="464963"/>
          </a:xfrm>
          <a:prstGeom prst="line">
            <a:avLst/>
          </a:prstGeom>
        </p:spPr>
        <p:style>
          <a:lnRef idx="1">
            <a:schemeClr val="dk1"/>
          </a:lnRef>
          <a:fillRef idx="0">
            <a:schemeClr val="dk1"/>
          </a:fillRef>
          <a:effectRef idx="0">
            <a:schemeClr val="dk1"/>
          </a:effectRef>
          <a:fontRef idx="minor">
            <a:schemeClr val="tx1"/>
          </a:fontRef>
        </p:style>
      </p:cxnSp>
      <p:sp>
        <p:nvSpPr>
          <p:cNvPr id="27" name="Picture Placeholder 4"/>
          <p:cNvSpPr>
            <a:spLocks noGrp="1"/>
          </p:cNvSpPr>
          <p:nvPr>
            <p:ph type="pic" sz="quarter" idx="15" hasCustomPrompt="1"/>
          </p:nvPr>
        </p:nvSpPr>
        <p:spPr>
          <a:xfrm>
            <a:off x="488211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toolkit logo</a:t>
            </a:r>
          </a:p>
        </p:txBody>
      </p:sp>
    </p:spTree>
    <p:extLst>
      <p:ext uri="{BB962C8B-B14F-4D97-AF65-F5344CB8AC3E}">
        <p14:creationId xmlns:p14="http://schemas.microsoft.com/office/powerpoint/2010/main" val="1472687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photo">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05D8E2A-2CA3-C246-871B-8A8E1366F39A}"/>
              </a:ext>
            </a:extLst>
          </p:cNvPr>
          <p:cNvSpPr>
            <a:spLocks noGrp="1"/>
          </p:cNvSpPr>
          <p:nvPr>
            <p:ph type="body" sz="quarter" idx="10" hasCustomPrompt="1"/>
          </p:nvPr>
        </p:nvSpPr>
        <p:spPr>
          <a:xfrm>
            <a:off x="443685" y="339501"/>
            <a:ext cx="4114800" cy="276998"/>
          </a:xfrm>
          <a:prstGeom prst="rect">
            <a:avLst/>
          </a:prstGeom>
        </p:spPr>
        <p:txBody>
          <a:bodyPr/>
          <a:lstStyle>
            <a:lvl1pPr marL="0" indent="0">
              <a:buFontTx/>
              <a:buNone/>
              <a:defRPr b="1" i="0">
                <a:latin typeface="Calibri" panose="020F0502020204030204" pitchFamily="34" charset="0"/>
                <a:cs typeface="Calibri" panose="020F0502020204030204" pitchFamily="34" charset="0"/>
              </a:defRPr>
            </a:lvl1pPr>
          </a:lstStyle>
          <a:p>
            <a:pPr lvl="0"/>
            <a:r>
              <a:rPr lang="en-US" dirty="0"/>
              <a:t>Slide title here</a:t>
            </a:r>
          </a:p>
        </p:txBody>
      </p:sp>
      <p:sp>
        <p:nvSpPr>
          <p:cNvPr id="20" name="Text Placeholder 13">
            <a:extLst>
              <a:ext uri="{FF2B5EF4-FFF2-40B4-BE49-F238E27FC236}">
                <a16:creationId xmlns:a16="http://schemas.microsoft.com/office/drawing/2014/main" id="{351A4EB2-E2A2-C044-8720-6E7446934788}"/>
              </a:ext>
            </a:extLst>
          </p:cNvPr>
          <p:cNvSpPr>
            <a:spLocks noGrp="1"/>
          </p:cNvSpPr>
          <p:nvPr>
            <p:ph type="body" sz="quarter" idx="11" hasCustomPrompt="1"/>
          </p:nvPr>
        </p:nvSpPr>
        <p:spPr>
          <a:xfrm>
            <a:off x="716431" y="1195521"/>
            <a:ext cx="2411373" cy="346299"/>
          </a:xfrm>
          <a:prstGeom prst="rect">
            <a:avLst/>
          </a:prstGeom>
        </p:spPr>
        <p:txBody>
          <a:bodyPr/>
          <a:lstStyle>
            <a:lvl1pPr marL="0" indent="0">
              <a:buFontTx/>
              <a:buNone/>
              <a:defRPr sz="2025" b="1" i="0">
                <a:solidFill>
                  <a:schemeClr val="tx1"/>
                </a:solidFill>
                <a:latin typeface="Calibri" panose="020F0502020204030204" pitchFamily="34" charset="0"/>
                <a:cs typeface="Calibri" panose="020F0502020204030204" pitchFamily="34" charset="0"/>
              </a:defRPr>
            </a:lvl1pPr>
          </a:lstStyle>
          <a:p>
            <a:pPr lvl="0"/>
            <a:r>
              <a:rPr lang="en-US" dirty="0"/>
              <a:t>Header here</a:t>
            </a:r>
          </a:p>
        </p:txBody>
      </p:sp>
      <p:sp>
        <p:nvSpPr>
          <p:cNvPr id="3" name="Picture Placeholder 2">
            <a:extLst>
              <a:ext uri="{FF2B5EF4-FFF2-40B4-BE49-F238E27FC236}">
                <a16:creationId xmlns:a16="http://schemas.microsoft.com/office/drawing/2014/main" id="{528A65B5-1BDC-D946-B92C-F2E507C79E62}"/>
              </a:ext>
            </a:extLst>
          </p:cNvPr>
          <p:cNvSpPr>
            <a:spLocks noGrp="1"/>
          </p:cNvSpPr>
          <p:nvPr>
            <p:ph type="pic" sz="quarter" idx="13"/>
          </p:nvPr>
        </p:nvSpPr>
        <p:spPr>
          <a:xfrm>
            <a:off x="3378102" y="1195388"/>
            <a:ext cx="2905720" cy="2884241"/>
          </a:xfrm>
          <a:prstGeom prst="rect">
            <a:avLst/>
          </a:prstGeom>
        </p:spPr>
        <p:txBody>
          <a:bodyPr/>
          <a:lstStyle/>
          <a:p>
            <a:endParaRPr lang="en-US"/>
          </a:p>
        </p:txBody>
      </p:sp>
      <p:sp>
        <p:nvSpPr>
          <p:cNvPr id="7" name="Text Placeholder 13">
            <a:extLst>
              <a:ext uri="{FF2B5EF4-FFF2-40B4-BE49-F238E27FC236}">
                <a16:creationId xmlns:a16="http://schemas.microsoft.com/office/drawing/2014/main" id="{9CF096C2-DA5C-CD41-8B8A-98B562B76119}"/>
              </a:ext>
            </a:extLst>
          </p:cNvPr>
          <p:cNvSpPr>
            <a:spLocks noGrp="1"/>
          </p:cNvSpPr>
          <p:nvPr>
            <p:ph type="body" sz="quarter" idx="12" hasCustomPrompt="1"/>
          </p:nvPr>
        </p:nvSpPr>
        <p:spPr>
          <a:xfrm>
            <a:off x="716430" y="1829586"/>
            <a:ext cx="2411374" cy="2250043"/>
          </a:xfrm>
          <a:prstGeom prst="rect">
            <a:avLst/>
          </a:prstGeom>
        </p:spPr>
        <p:txBody>
          <a:bodyPr/>
          <a:lstStyle>
            <a:lvl1pPr marL="0" marR="0" indent="0" algn="l" defTabSz="514350" rtl="0" eaLnBrk="1" fontAlgn="auto" latinLnBrk="0" hangingPunct="1">
              <a:lnSpc>
                <a:spcPts val="1463"/>
              </a:lnSpc>
              <a:spcBef>
                <a:spcPts val="563"/>
              </a:spcBef>
              <a:spcAft>
                <a:spcPts val="0"/>
              </a:spcAft>
              <a:buClrTx/>
              <a:buSzTx/>
              <a:buFontTx/>
              <a:buNone/>
              <a:tabLst/>
              <a:defRPr lang="en-GB" sz="1125" b="0" i="0" smtClean="0">
                <a:effectLst/>
              </a:defRPr>
            </a:lvl1pPr>
          </a:lstStyle>
          <a:p>
            <a:pPr marL="0" marR="0" lvl="0" indent="0" algn="l" defTabSz="514350" rtl="0" eaLnBrk="1" fontAlgn="auto" latinLnBrk="0" hangingPunct="1">
              <a:lnSpc>
                <a:spcPct val="90000"/>
              </a:lnSpc>
              <a:spcBef>
                <a:spcPts val="563"/>
              </a:spcBef>
              <a:spcAft>
                <a:spcPts val="0"/>
              </a:spcAft>
              <a:buClrTx/>
              <a:buSzTx/>
              <a:buFontTx/>
              <a:buNone/>
              <a:tabLst/>
              <a:defRPr/>
            </a:pPr>
            <a:r>
              <a:rPr lang="en-US" dirty="0"/>
              <a:t>Text here: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Duis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voluptate</a:t>
            </a:r>
            <a:r>
              <a:rPr lang="en-US" dirty="0"/>
              <a:t> </a:t>
            </a:r>
            <a:r>
              <a:rPr lang="en-US" dirty="0" err="1"/>
              <a:t>velit</a:t>
            </a:r>
            <a:r>
              <a:rPr lang="en-US" dirty="0"/>
              <a:t> </a:t>
            </a:r>
            <a:r>
              <a:rPr lang="en-US" dirty="0" err="1"/>
              <a:t>esse</a:t>
            </a:r>
            <a:r>
              <a:rPr lang="en-US" dirty="0"/>
              <a:t> </a:t>
            </a:r>
            <a:r>
              <a:rPr lang="en-US" dirty="0" err="1"/>
              <a:t>cillum</a:t>
            </a:r>
            <a:endParaRPr lang="en-US" dirty="0"/>
          </a:p>
        </p:txBody>
      </p:sp>
      <p:cxnSp>
        <p:nvCxnSpPr>
          <p:cNvPr id="6" name="Straight Connector 5"/>
          <p:cNvCxnSpPr/>
          <p:nvPr userDrawn="1"/>
        </p:nvCxnSpPr>
        <p:spPr>
          <a:xfrm>
            <a:off x="716430" y="1661474"/>
            <a:ext cx="2411374" cy="0"/>
          </a:xfrm>
          <a:prstGeom prst="line">
            <a:avLst/>
          </a:prstGeom>
          <a:ln w="44450">
            <a:solidFill>
              <a:srgbClr val="E9B56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12448" y="4496132"/>
            <a:ext cx="634910" cy="343014"/>
          </a:xfrm>
          <a:prstGeom prst="rect">
            <a:avLst/>
          </a:prstGeom>
        </p:spPr>
      </p:pic>
      <p:sp>
        <p:nvSpPr>
          <p:cNvPr id="11" name="Picture Placeholder 4"/>
          <p:cNvSpPr>
            <a:spLocks noGrp="1"/>
          </p:cNvSpPr>
          <p:nvPr>
            <p:ph type="pic" sz="quarter" idx="14" hasCustomPrompt="1"/>
          </p:nvPr>
        </p:nvSpPr>
        <p:spPr>
          <a:xfrm>
            <a:off x="394793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partner logo</a:t>
            </a:r>
          </a:p>
        </p:txBody>
      </p:sp>
      <p:cxnSp>
        <p:nvCxnSpPr>
          <p:cNvPr id="12" name="Straight Connector 11"/>
          <p:cNvCxnSpPr/>
          <p:nvPr userDrawn="1"/>
        </p:nvCxnSpPr>
        <p:spPr>
          <a:xfrm flipH="1">
            <a:off x="4799129" y="4445259"/>
            <a:ext cx="1" cy="464963"/>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userDrawn="1"/>
        </p:nvCxnSpPr>
        <p:spPr>
          <a:xfrm flipH="1">
            <a:off x="5734622" y="4445259"/>
            <a:ext cx="1" cy="464963"/>
          </a:xfrm>
          <a:prstGeom prst="line">
            <a:avLst/>
          </a:prstGeom>
        </p:spPr>
        <p:style>
          <a:lnRef idx="1">
            <a:schemeClr val="dk1"/>
          </a:lnRef>
          <a:fillRef idx="0">
            <a:schemeClr val="dk1"/>
          </a:fillRef>
          <a:effectRef idx="0">
            <a:schemeClr val="dk1"/>
          </a:effectRef>
          <a:fontRef idx="minor">
            <a:schemeClr val="tx1"/>
          </a:fontRef>
        </p:style>
      </p:cxnSp>
      <p:sp>
        <p:nvSpPr>
          <p:cNvPr id="15" name="Picture Placeholder 4"/>
          <p:cNvSpPr>
            <a:spLocks noGrp="1"/>
          </p:cNvSpPr>
          <p:nvPr>
            <p:ph type="pic" sz="quarter" idx="15" hasCustomPrompt="1"/>
          </p:nvPr>
        </p:nvSpPr>
        <p:spPr>
          <a:xfrm>
            <a:off x="488211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toolkit logo</a:t>
            </a:r>
          </a:p>
        </p:txBody>
      </p:sp>
    </p:spTree>
    <p:extLst>
      <p:ext uri="{BB962C8B-B14F-4D97-AF65-F5344CB8AC3E}">
        <p14:creationId xmlns:p14="http://schemas.microsoft.com/office/powerpoint/2010/main" val="6464812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ack page">
    <p:bg>
      <p:bgPr>
        <a:solidFill>
          <a:schemeClr val="bg1"/>
        </a:solidFill>
        <a:effectLst/>
      </p:bgPr>
    </p:bg>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a:stretch>
            <a:fillRect/>
          </a:stretch>
        </p:blipFill>
        <p:spPr>
          <a:xfrm>
            <a:off x="0" y="0"/>
            <a:ext cx="6858000" cy="4178595"/>
          </a:xfrm>
          <a:prstGeom prst="rect">
            <a:avLst/>
          </a:prstGeom>
        </p:spPr>
      </p:pic>
      <p:sp>
        <p:nvSpPr>
          <p:cNvPr id="20" name="Text Placeholder 19">
            <a:extLst>
              <a:ext uri="{FF2B5EF4-FFF2-40B4-BE49-F238E27FC236}">
                <a16:creationId xmlns:a16="http://schemas.microsoft.com/office/drawing/2014/main" id="{F254E705-B325-6744-8239-09ED355D539B}"/>
              </a:ext>
            </a:extLst>
          </p:cNvPr>
          <p:cNvSpPr>
            <a:spLocks noGrp="1"/>
          </p:cNvSpPr>
          <p:nvPr>
            <p:ph type="body" sz="quarter" idx="10" hasCustomPrompt="1"/>
          </p:nvPr>
        </p:nvSpPr>
        <p:spPr>
          <a:xfrm>
            <a:off x="288985" y="1736081"/>
            <a:ext cx="3497638" cy="596682"/>
          </a:xfrm>
          <a:prstGeom prst="rect">
            <a:avLst/>
          </a:prstGeom>
        </p:spPr>
        <p:txBody>
          <a:bodyPr/>
          <a:lstStyle>
            <a:lvl1pPr marL="0" marR="0" indent="0" algn="l" defTabSz="514350" rtl="0" eaLnBrk="1" fontAlgn="auto" latinLnBrk="0" hangingPunct="1">
              <a:lnSpc>
                <a:spcPct val="90000"/>
              </a:lnSpc>
              <a:spcBef>
                <a:spcPts val="563"/>
              </a:spcBef>
              <a:spcAft>
                <a:spcPts val="0"/>
              </a:spcAft>
              <a:buClrTx/>
              <a:buSzTx/>
              <a:buFontTx/>
              <a:buNone/>
              <a:tabLst/>
              <a:defRPr sz="2700" b="1" i="0">
                <a:latin typeface="Calibri" panose="020F0502020204030204" pitchFamily="34" charset="0"/>
                <a:cs typeface="Calibri" panose="020F0502020204030204" pitchFamily="34" charset="0"/>
              </a:defRPr>
            </a:lvl1pPr>
          </a:lstStyle>
          <a:p>
            <a:pPr lvl="0"/>
            <a:r>
              <a:rPr lang="en-US" dirty="0"/>
              <a:t>Thank you</a:t>
            </a:r>
          </a:p>
        </p:txBody>
      </p:sp>
      <p:sp>
        <p:nvSpPr>
          <p:cNvPr id="23" name="Text Placeholder 19">
            <a:extLst>
              <a:ext uri="{FF2B5EF4-FFF2-40B4-BE49-F238E27FC236}">
                <a16:creationId xmlns:a16="http://schemas.microsoft.com/office/drawing/2014/main" id="{7B93BFA5-DD19-4045-B054-74BB17EE46F1}"/>
              </a:ext>
            </a:extLst>
          </p:cNvPr>
          <p:cNvSpPr>
            <a:spLocks noGrp="1"/>
          </p:cNvSpPr>
          <p:nvPr>
            <p:ph type="body" sz="quarter" idx="12" hasCustomPrompt="1"/>
          </p:nvPr>
        </p:nvSpPr>
        <p:spPr>
          <a:xfrm>
            <a:off x="294479" y="2443526"/>
            <a:ext cx="3497638" cy="1018869"/>
          </a:xfrm>
          <a:prstGeom prst="rect">
            <a:avLst/>
          </a:prstGeom>
        </p:spPr>
        <p:txBody>
          <a:bodyPr/>
          <a:lstStyle>
            <a:lvl1pPr marL="0" marR="0" indent="0" algn="l" defTabSz="514350" rtl="0" eaLnBrk="1" fontAlgn="auto" latinLnBrk="0" hangingPunct="1">
              <a:lnSpc>
                <a:spcPts val="1125"/>
              </a:lnSpc>
              <a:spcBef>
                <a:spcPts val="563"/>
              </a:spcBef>
              <a:spcAft>
                <a:spcPts val="0"/>
              </a:spcAft>
              <a:buClrTx/>
              <a:buSzTx/>
              <a:buFontTx/>
              <a:buNone/>
              <a:tabLst/>
              <a:defRPr sz="1013" b="1" i="0">
                <a:latin typeface="Calibri" panose="020F0502020204030204" pitchFamily="34" charset="0"/>
                <a:cs typeface="Calibri" panose="020F0502020204030204" pitchFamily="34" charset="0"/>
              </a:defRPr>
            </a:lvl1pPr>
          </a:lstStyle>
          <a:p>
            <a:pPr lvl="0"/>
            <a:r>
              <a:rPr lang="en-US" dirty="0"/>
              <a:t>Contact: Name here, title here </a:t>
            </a:r>
            <a:br>
              <a:rPr lang="en-US" dirty="0"/>
            </a:br>
            <a:r>
              <a:rPr lang="en-US" dirty="0"/>
              <a:t>Email: </a:t>
            </a:r>
            <a:r>
              <a:rPr lang="en-US" dirty="0" err="1"/>
              <a:t>name@email.org</a:t>
            </a:r>
            <a:r>
              <a:rPr lang="en-US" dirty="0"/>
              <a:t> </a:t>
            </a:r>
            <a:br>
              <a:rPr lang="en-US" dirty="0"/>
            </a:br>
            <a:r>
              <a:rPr lang="en-US" dirty="0"/>
              <a:t>Phone: </a:t>
            </a:r>
            <a:r>
              <a:rPr lang="en-US" dirty="0" err="1"/>
              <a:t>xxxxx</a:t>
            </a:r>
            <a:r>
              <a:rPr lang="en-US" dirty="0"/>
              <a:t>-xxx-xxx</a:t>
            </a:r>
            <a:br>
              <a:rPr lang="en-US" dirty="0"/>
            </a:br>
            <a:r>
              <a:rPr lang="en-US" dirty="0" err="1"/>
              <a:t>www.url.org</a:t>
            </a:r>
            <a:endParaRPr lang="en-US" dirty="0"/>
          </a:p>
        </p:txBody>
      </p:sp>
      <p:sp>
        <p:nvSpPr>
          <p:cNvPr id="13" name="Triangle 12"/>
          <p:cNvSpPr/>
          <p:nvPr userDrawn="1"/>
        </p:nvSpPr>
        <p:spPr>
          <a:xfrm rot="2634693">
            <a:off x="5703964" y="2437170"/>
            <a:ext cx="1019372" cy="1171691"/>
          </a:xfrm>
          <a:prstGeom prst="triangle">
            <a:avLst/>
          </a:prstGeom>
          <a:solidFill>
            <a:srgbClr val="535E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4" name="Triangle 13"/>
          <p:cNvSpPr/>
          <p:nvPr userDrawn="1"/>
        </p:nvSpPr>
        <p:spPr>
          <a:xfrm rot="3159388">
            <a:off x="5594878" y="2410804"/>
            <a:ext cx="1380497" cy="892563"/>
          </a:xfrm>
          <a:prstGeom prst="triangle">
            <a:avLst/>
          </a:prstGeom>
          <a:noFill/>
          <a:ln w="15875">
            <a:solidFill>
              <a:srgbClr val="535E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13" dirty="0"/>
              <a:t> </a:t>
            </a:r>
          </a:p>
        </p:txBody>
      </p:sp>
      <p:pic>
        <p:nvPicPr>
          <p:cNvPr id="2" name="Picture 1"/>
          <p:cNvPicPr>
            <a:picLocks noChangeAspect="1"/>
          </p:cNvPicPr>
          <p:nvPr userDrawn="1"/>
        </p:nvPicPr>
        <p:blipFill>
          <a:blip r:embed="rId3"/>
          <a:stretch>
            <a:fillRect/>
          </a:stretch>
        </p:blipFill>
        <p:spPr>
          <a:xfrm rot="712522">
            <a:off x="4958975" y="1483033"/>
            <a:ext cx="937580" cy="782441"/>
          </a:xfrm>
          <a:prstGeom prst="rect">
            <a:avLst/>
          </a:prstGeom>
        </p:spPr>
      </p:pic>
      <p:pic>
        <p:nvPicPr>
          <p:cNvPr id="19" name="Picture 18"/>
          <p:cNvPicPr>
            <a:picLocks noChangeAspect="1"/>
          </p:cNvPicPr>
          <p:nvPr userDrawn="1"/>
        </p:nvPicPr>
        <p:blipFill>
          <a:blip r:embed="rId4"/>
          <a:stretch>
            <a:fillRect/>
          </a:stretch>
        </p:blipFill>
        <p:spPr>
          <a:xfrm>
            <a:off x="5840361" y="273272"/>
            <a:ext cx="863989" cy="1138993"/>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12448" y="4496132"/>
            <a:ext cx="634910" cy="343014"/>
          </a:xfrm>
          <a:prstGeom prst="rect">
            <a:avLst/>
          </a:prstGeom>
        </p:spPr>
      </p:pic>
      <p:sp>
        <p:nvSpPr>
          <p:cNvPr id="12" name="Picture Placeholder 4"/>
          <p:cNvSpPr>
            <a:spLocks noGrp="1"/>
          </p:cNvSpPr>
          <p:nvPr>
            <p:ph type="pic" sz="quarter" idx="14" hasCustomPrompt="1"/>
          </p:nvPr>
        </p:nvSpPr>
        <p:spPr>
          <a:xfrm>
            <a:off x="394793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partner logo</a:t>
            </a:r>
          </a:p>
        </p:txBody>
      </p:sp>
      <p:cxnSp>
        <p:nvCxnSpPr>
          <p:cNvPr id="15" name="Straight Connector 14"/>
          <p:cNvCxnSpPr/>
          <p:nvPr userDrawn="1"/>
        </p:nvCxnSpPr>
        <p:spPr>
          <a:xfrm flipH="1">
            <a:off x="4799129" y="4445259"/>
            <a:ext cx="1" cy="464963"/>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userDrawn="1"/>
        </p:nvCxnSpPr>
        <p:spPr>
          <a:xfrm flipH="1">
            <a:off x="5734622" y="4445259"/>
            <a:ext cx="1" cy="464963"/>
          </a:xfrm>
          <a:prstGeom prst="line">
            <a:avLst/>
          </a:prstGeom>
        </p:spPr>
        <p:style>
          <a:lnRef idx="1">
            <a:schemeClr val="dk1"/>
          </a:lnRef>
          <a:fillRef idx="0">
            <a:schemeClr val="dk1"/>
          </a:fillRef>
          <a:effectRef idx="0">
            <a:schemeClr val="dk1"/>
          </a:effectRef>
          <a:fontRef idx="minor">
            <a:schemeClr val="tx1"/>
          </a:fontRef>
        </p:style>
      </p:cxnSp>
      <p:sp>
        <p:nvSpPr>
          <p:cNvPr id="22" name="Picture Placeholder 4"/>
          <p:cNvSpPr>
            <a:spLocks noGrp="1"/>
          </p:cNvSpPr>
          <p:nvPr>
            <p:ph type="pic" sz="quarter" idx="15" hasCustomPrompt="1"/>
          </p:nvPr>
        </p:nvSpPr>
        <p:spPr>
          <a:xfrm>
            <a:off x="488211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toolkit logo</a:t>
            </a:r>
          </a:p>
        </p:txBody>
      </p:sp>
    </p:spTree>
    <p:extLst>
      <p:ext uri="{BB962C8B-B14F-4D97-AF65-F5344CB8AC3E}">
        <p14:creationId xmlns:p14="http://schemas.microsoft.com/office/powerpoint/2010/main" val="831813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05D8E2A-2CA3-C246-871B-8A8E1366F39A}"/>
              </a:ext>
            </a:extLst>
          </p:cNvPr>
          <p:cNvSpPr>
            <a:spLocks noGrp="1"/>
          </p:cNvSpPr>
          <p:nvPr>
            <p:ph type="body" sz="quarter" idx="10" hasCustomPrompt="1"/>
          </p:nvPr>
        </p:nvSpPr>
        <p:spPr>
          <a:xfrm>
            <a:off x="443685" y="339501"/>
            <a:ext cx="4114800" cy="276998"/>
          </a:xfrm>
          <a:prstGeom prst="rect">
            <a:avLst/>
          </a:prstGeom>
        </p:spPr>
        <p:txBody>
          <a:bodyPr/>
          <a:lstStyle>
            <a:lvl1pPr marL="0" indent="0">
              <a:buFontTx/>
              <a:buNone/>
              <a:defRPr b="1" i="0">
                <a:latin typeface="Calibri" panose="020F0502020204030204" pitchFamily="34" charset="0"/>
                <a:cs typeface="Calibri" panose="020F0502020204030204" pitchFamily="34" charset="0"/>
              </a:defRPr>
            </a:lvl1pPr>
          </a:lstStyle>
          <a:p>
            <a:pPr lvl="0"/>
            <a:r>
              <a:rPr lang="en-US" dirty="0"/>
              <a:t>Slide title here</a:t>
            </a:r>
          </a:p>
        </p:txBody>
      </p:sp>
      <p:sp>
        <p:nvSpPr>
          <p:cNvPr id="20" name="Text Placeholder 13">
            <a:extLst>
              <a:ext uri="{FF2B5EF4-FFF2-40B4-BE49-F238E27FC236}">
                <a16:creationId xmlns:a16="http://schemas.microsoft.com/office/drawing/2014/main" id="{351A4EB2-E2A2-C044-8720-6E7446934788}"/>
              </a:ext>
            </a:extLst>
          </p:cNvPr>
          <p:cNvSpPr>
            <a:spLocks noGrp="1"/>
          </p:cNvSpPr>
          <p:nvPr>
            <p:ph type="body" sz="quarter" idx="11" hasCustomPrompt="1"/>
          </p:nvPr>
        </p:nvSpPr>
        <p:spPr>
          <a:xfrm>
            <a:off x="716431" y="1195521"/>
            <a:ext cx="4698146" cy="346299"/>
          </a:xfrm>
          <a:prstGeom prst="rect">
            <a:avLst/>
          </a:prstGeom>
        </p:spPr>
        <p:txBody>
          <a:bodyPr/>
          <a:lstStyle>
            <a:lvl1pPr marL="0" indent="0">
              <a:buFontTx/>
              <a:buNone/>
              <a:defRPr sz="2025" b="1" i="0">
                <a:solidFill>
                  <a:schemeClr val="tx1"/>
                </a:solidFill>
                <a:latin typeface="Calibri" panose="020F0502020204030204" pitchFamily="34" charset="0"/>
                <a:cs typeface="Calibri" panose="020F0502020204030204" pitchFamily="34" charset="0"/>
              </a:defRPr>
            </a:lvl1pPr>
          </a:lstStyle>
          <a:p>
            <a:pPr lvl="0"/>
            <a:r>
              <a:rPr lang="en-US" dirty="0"/>
              <a:t>Two column layout header here</a:t>
            </a:r>
          </a:p>
        </p:txBody>
      </p:sp>
      <p:sp>
        <p:nvSpPr>
          <p:cNvPr id="7" name="Text Placeholder 13">
            <a:extLst>
              <a:ext uri="{FF2B5EF4-FFF2-40B4-BE49-F238E27FC236}">
                <a16:creationId xmlns:a16="http://schemas.microsoft.com/office/drawing/2014/main" id="{9CF096C2-DA5C-CD41-8B8A-98B562B76119}"/>
              </a:ext>
            </a:extLst>
          </p:cNvPr>
          <p:cNvSpPr>
            <a:spLocks noGrp="1"/>
          </p:cNvSpPr>
          <p:nvPr>
            <p:ph type="body" sz="quarter" idx="12" hasCustomPrompt="1"/>
          </p:nvPr>
        </p:nvSpPr>
        <p:spPr>
          <a:xfrm>
            <a:off x="716430" y="1843727"/>
            <a:ext cx="2411374" cy="2250043"/>
          </a:xfrm>
          <a:prstGeom prst="rect">
            <a:avLst/>
          </a:prstGeom>
        </p:spPr>
        <p:txBody>
          <a:bodyPr/>
          <a:lstStyle>
            <a:lvl1pPr marL="0" marR="0" indent="0" algn="l" defTabSz="514350" rtl="0" eaLnBrk="1" fontAlgn="auto" latinLnBrk="0" hangingPunct="1">
              <a:lnSpc>
                <a:spcPts val="1463"/>
              </a:lnSpc>
              <a:spcBef>
                <a:spcPts val="563"/>
              </a:spcBef>
              <a:spcAft>
                <a:spcPts val="0"/>
              </a:spcAft>
              <a:buClrTx/>
              <a:buSzTx/>
              <a:buFontTx/>
              <a:buNone/>
              <a:tabLst/>
              <a:defRPr lang="en-GB" sz="1125" b="0" i="0" smtClean="0">
                <a:effectLst/>
              </a:defRPr>
            </a:lvl1pPr>
          </a:lstStyle>
          <a:p>
            <a:pPr marL="0" marR="0" lvl="0" indent="0" algn="l" defTabSz="514350" rtl="0" eaLnBrk="1" fontAlgn="auto" latinLnBrk="0" hangingPunct="1">
              <a:lnSpc>
                <a:spcPct val="90000"/>
              </a:lnSpc>
              <a:spcBef>
                <a:spcPts val="563"/>
              </a:spcBef>
              <a:spcAft>
                <a:spcPts val="0"/>
              </a:spcAft>
              <a:buClrTx/>
              <a:buSzTx/>
              <a:buFontTx/>
              <a:buNone/>
              <a:tabLst/>
              <a:defRPr/>
            </a:pPr>
            <a:r>
              <a:rPr lang="en-US" dirty="0"/>
              <a:t>Text here: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Duis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voluptate</a:t>
            </a:r>
            <a:r>
              <a:rPr lang="en-US" dirty="0"/>
              <a:t> </a:t>
            </a:r>
            <a:r>
              <a:rPr lang="en-US" dirty="0" err="1"/>
              <a:t>velit</a:t>
            </a:r>
            <a:r>
              <a:rPr lang="en-US" dirty="0"/>
              <a:t> </a:t>
            </a:r>
            <a:r>
              <a:rPr lang="en-US" dirty="0" err="1"/>
              <a:t>esse</a:t>
            </a:r>
            <a:r>
              <a:rPr lang="en-US" dirty="0"/>
              <a:t> </a:t>
            </a:r>
            <a:r>
              <a:rPr lang="en-US" dirty="0" err="1"/>
              <a:t>cillum</a:t>
            </a:r>
            <a:endParaRPr lang="en-US" dirty="0"/>
          </a:p>
        </p:txBody>
      </p:sp>
      <p:sp>
        <p:nvSpPr>
          <p:cNvPr id="6" name="Text Placeholder 13">
            <a:extLst>
              <a:ext uri="{FF2B5EF4-FFF2-40B4-BE49-F238E27FC236}">
                <a16:creationId xmlns:a16="http://schemas.microsoft.com/office/drawing/2014/main" id="{D963AD44-DED3-D247-9C2D-DF79702865B5}"/>
              </a:ext>
            </a:extLst>
          </p:cNvPr>
          <p:cNvSpPr>
            <a:spLocks noGrp="1"/>
          </p:cNvSpPr>
          <p:nvPr>
            <p:ph type="body" sz="quarter" idx="13" hasCustomPrompt="1"/>
          </p:nvPr>
        </p:nvSpPr>
        <p:spPr>
          <a:xfrm>
            <a:off x="3429000" y="1843727"/>
            <a:ext cx="2411374" cy="2250043"/>
          </a:xfrm>
          <a:prstGeom prst="rect">
            <a:avLst/>
          </a:prstGeom>
        </p:spPr>
        <p:txBody>
          <a:bodyPr/>
          <a:lstStyle>
            <a:lvl1pPr marL="0" marR="0" indent="0" algn="l" defTabSz="514350" rtl="0" eaLnBrk="1" fontAlgn="auto" latinLnBrk="0" hangingPunct="1">
              <a:lnSpc>
                <a:spcPts val="1463"/>
              </a:lnSpc>
              <a:spcBef>
                <a:spcPts val="563"/>
              </a:spcBef>
              <a:spcAft>
                <a:spcPts val="0"/>
              </a:spcAft>
              <a:buClrTx/>
              <a:buSzTx/>
              <a:buFontTx/>
              <a:buNone/>
              <a:tabLst/>
              <a:defRPr lang="en-GB" sz="1125" b="0" i="0" smtClean="0">
                <a:effectLst/>
              </a:defRPr>
            </a:lvl1pPr>
          </a:lstStyle>
          <a:p>
            <a:pPr marL="0" marR="0" lvl="0" indent="0" algn="l" defTabSz="514350" rtl="0" eaLnBrk="1" fontAlgn="auto" latinLnBrk="0" hangingPunct="1">
              <a:lnSpc>
                <a:spcPct val="90000"/>
              </a:lnSpc>
              <a:spcBef>
                <a:spcPts val="563"/>
              </a:spcBef>
              <a:spcAft>
                <a:spcPts val="0"/>
              </a:spcAft>
              <a:buClrTx/>
              <a:buSzTx/>
              <a:buFontTx/>
              <a:buNone/>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Duis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voluptate</a:t>
            </a:r>
            <a:r>
              <a:rPr lang="en-US" dirty="0"/>
              <a:t> </a:t>
            </a:r>
            <a:r>
              <a:rPr lang="en-US" dirty="0" err="1"/>
              <a:t>velit</a:t>
            </a:r>
            <a:r>
              <a:rPr lang="en-US" dirty="0"/>
              <a:t> </a:t>
            </a:r>
            <a:r>
              <a:rPr lang="en-US" dirty="0" err="1"/>
              <a:t>esse</a:t>
            </a:r>
            <a:r>
              <a:rPr lang="en-US" dirty="0"/>
              <a:t> </a:t>
            </a:r>
            <a:r>
              <a:rPr lang="en-US" dirty="0" err="1"/>
              <a:t>cillum</a:t>
            </a:r>
            <a:endParaRPr lang="en-US" dirty="0"/>
          </a:p>
        </p:txBody>
      </p:sp>
      <p:cxnSp>
        <p:nvCxnSpPr>
          <p:cNvPr id="8" name="Straight Connector 7"/>
          <p:cNvCxnSpPr/>
          <p:nvPr userDrawn="1"/>
        </p:nvCxnSpPr>
        <p:spPr>
          <a:xfrm>
            <a:off x="716430" y="1661474"/>
            <a:ext cx="5151454" cy="0"/>
          </a:xfrm>
          <a:prstGeom prst="line">
            <a:avLst/>
          </a:prstGeom>
          <a:ln w="44450">
            <a:solidFill>
              <a:srgbClr val="006CB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12448" y="4496132"/>
            <a:ext cx="634910" cy="343014"/>
          </a:xfrm>
          <a:prstGeom prst="rect">
            <a:avLst/>
          </a:prstGeom>
        </p:spPr>
      </p:pic>
      <p:sp>
        <p:nvSpPr>
          <p:cNvPr id="12" name="Picture Placeholder 4"/>
          <p:cNvSpPr>
            <a:spLocks noGrp="1"/>
          </p:cNvSpPr>
          <p:nvPr>
            <p:ph type="pic" sz="quarter" idx="14" hasCustomPrompt="1"/>
          </p:nvPr>
        </p:nvSpPr>
        <p:spPr>
          <a:xfrm>
            <a:off x="394793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partner logo</a:t>
            </a:r>
          </a:p>
        </p:txBody>
      </p:sp>
      <p:cxnSp>
        <p:nvCxnSpPr>
          <p:cNvPr id="13" name="Straight Connector 12"/>
          <p:cNvCxnSpPr/>
          <p:nvPr userDrawn="1"/>
        </p:nvCxnSpPr>
        <p:spPr>
          <a:xfrm flipH="1">
            <a:off x="4799129" y="4445259"/>
            <a:ext cx="1" cy="46496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userDrawn="1"/>
        </p:nvCxnSpPr>
        <p:spPr>
          <a:xfrm flipH="1">
            <a:off x="5734622" y="4445259"/>
            <a:ext cx="1" cy="464963"/>
          </a:xfrm>
          <a:prstGeom prst="line">
            <a:avLst/>
          </a:prstGeom>
        </p:spPr>
        <p:style>
          <a:lnRef idx="1">
            <a:schemeClr val="dk1"/>
          </a:lnRef>
          <a:fillRef idx="0">
            <a:schemeClr val="dk1"/>
          </a:fillRef>
          <a:effectRef idx="0">
            <a:schemeClr val="dk1"/>
          </a:effectRef>
          <a:fontRef idx="minor">
            <a:schemeClr val="tx1"/>
          </a:fontRef>
        </p:style>
      </p:cxnSp>
      <p:sp>
        <p:nvSpPr>
          <p:cNvPr id="16" name="Picture Placeholder 4"/>
          <p:cNvSpPr>
            <a:spLocks noGrp="1"/>
          </p:cNvSpPr>
          <p:nvPr>
            <p:ph type="pic" sz="quarter" idx="15" hasCustomPrompt="1"/>
          </p:nvPr>
        </p:nvSpPr>
        <p:spPr>
          <a:xfrm>
            <a:off x="488211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toolkit logo</a:t>
            </a:r>
          </a:p>
        </p:txBody>
      </p:sp>
    </p:spTree>
    <p:extLst>
      <p:ext uri="{BB962C8B-B14F-4D97-AF65-F5344CB8AC3E}">
        <p14:creationId xmlns:p14="http://schemas.microsoft.com/office/powerpoint/2010/main" val="3921507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05D8E2A-2CA3-C246-871B-8A8E1366F39A}"/>
              </a:ext>
            </a:extLst>
          </p:cNvPr>
          <p:cNvSpPr>
            <a:spLocks noGrp="1"/>
          </p:cNvSpPr>
          <p:nvPr>
            <p:ph type="body" sz="quarter" idx="10" hasCustomPrompt="1"/>
          </p:nvPr>
        </p:nvSpPr>
        <p:spPr>
          <a:xfrm>
            <a:off x="443685" y="339501"/>
            <a:ext cx="4114800" cy="276998"/>
          </a:xfrm>
          <a:prstGeom prst="rect">
            <a:avLst/>
          </a:prstGeom>
        </p:spPr>
        <p:txBody>
          <a:bodyPr/>
          <a:lstStyle>
            <a:lvl1pPr marL="0" indent="0">
              <a:buFontTx/>
              <a:buNone/>
              <a:defRPr b="1" i="0">
                <a:latin typeface="Calibri" panose="020F0502020204030204" pitchFamily="34" charset="0"/>
                <a:cs typeface="Calibri" panose="020F0502020204030204" pitchFamily="34" charset="0"/>
              </a:defRPr>
            </a:lvl1pPr>
          </a:lstStyle>
          <a:p>
            <a:pPr lvl="0"/>
            <a:r>
              <a:rPr lang="en-US" dirty="0"/>
              <a:t>Slide title here</a:t>
            </a:r>
          </a:p>
        </p:txBody>
      </p:sp>
      <p:sp>
        <p:nvSpPr>
          <p:cNvPr id="20" name="Text Placeholder 13">
            <a:extLst>
              <a:ext uri="{FF2B5EF4-FFF2-40B4-BE49-F238E27FC236}">
                <a16:creationId xmlns:a16="http://schemas.microsoft.com/office/drawing/2014/main" id="{351A4EB2-E2A2-C044-8720-6E7446934788}"/>
              </a:ext>
            </a:extLst>
          </p:cNvPr>
          <p:cNvSpPr>
            <a:spLocks noGrp="1"/>
          </p:cNvSpPr>
          <p:nvPr>
            <p:ph type="body" sz="quarter" idx="11" hasCustomPrompt="1"/>
          </p:nvPr>
        </p:nvSpPr>
        <p:spPr>
          <a:xfrm>
            <a:off x="716430" y="1195521"/>
            <a:ext cx="4114800" cy="346299"/>
          </a:xfrm>
          <a:prstGeom prst="rect">
            <a:avLst/>
          </a:prstGeom>
        </p:spPr>
        <p:txBody>
          <a:bodyPr/>
          <a:lstStyle>
            <a:lvl1pPr marL="0" indent="0">
              <a:buFontTx/>
              <a:buNone/>
              <a:defRPr sz="2025" b="1" i="0">
                <a:solidFill>
                  <a:schemeClr val="tx1"/>
                </a:solidFill>
                <a:latin typeface="Calibri" panose="020F0502020204030204" pitchFamily="34" charset="0"/>
                <a:cs typeface="Calibri" panose="020F0502020204030204" pitchFamily="34" charset="0"/>
              </a:defRPr>
            </a:lvl1pPr>
          </a:lstStyle>
          <a:p>
            <a:pPr lvl="0"/>
            <a:r>
              <a:rPr lang="en-US" dirty="0"/>
              <a:t>Bullet list title</a:t>
            </a:r>
          </a:p>
        </p:txBody>
      </p:sp>
      <p:sp>
        <p:nvSpPr>
          <p:cNvPr id="22" name="Text Placeholder 13">
            <a:extLst>
              <a:ext uri="{FF2B5EF4-FFF2-40B4-BE49-F238E27FC236}">
                <a16:creationId xmlns:a16="http://schemas.microsoft.com/office/drawing/2014/main" id="{7C0B24A1-4892-C648-BC83-52AEA30104EE}"/>
              </a:ext>
            </a:extLst>
          </p:cNvPr>
          <p:cNvSpPr>
            <a:spLocks noGrp="1"/>
          </p:cNvSpPr>
          <p:nvPr>
            <p:ph type="body" sz="quarter" idx="12" hasCustomPrompt="1"/>
          </p:nvPr>
        </p:nvSpPr>
        <p:spPr>
          <a:xfrm>
            <a:off x="716430" y="1781129"/>
            <a:ext cx="5198595" cy="2250043"/>
          </a:xfrm>
          <a:prstGeom prst="rect">
            <a:avLst/>
          </a:prstGeom>
        </p:spPr>
        <p:txBody>
          <a:bodyPr/>
          <a:lstStyle>
            <a:lvl1pPr marL="192881" marR="0" indent="-192881" algn="l" defTabSz="514350" rtl="0" eaLnBrk="1" fontAlgn="auto" latinLnBrk="0" hangingPunct="1">
              <a:lnSpc>
                <a:spcPts val="2126"/>
              </a:lnSpc>
              <a:spcBef>
                <a:spcPts val="563"/>
              </a:spcBef>
              <a:spcAft>
                <a:spcPts val="0"/>
              </a:spcAft>
              <a:buClrTx/>
              <a:buSzTx/>
              <a:buFont typeface="Arial" panose="020B0604020202020204" pitchFamily="34" charset="0"/>
              <a:buChar char="•"/>
              <a:tabLst/>
              <a:defRPr lang="en-GB" b="0" i="0" smtClean="0">
                <a:effectLst/>
              </a:defRPr>
            </a:lvl1pPr>
          </a:lstStyle>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1</a:t>
            </a:r>
          </a:p>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2</a:t>
            </a:r>
          </a:p>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3</a:t>
            </a:r>
          </a:p>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4</a:t>
            </a:r>
          </a:p>
        </p:txBody>
      </p:sp>
      <p:cxnSp>
        <p:nvCxnSpPr>
          <p:cNvPr id="5" name="Straight Connector 4"/>
          <p:cNvCxnSpPr/>
          <p:nvPr userDrawn="1"/>
        </p:nvCxnSpPr>
        <p:spPr>
          <a:xfrm>
            <a:off x="716430" y="1661474"/>
            <a:ext cx="5151454" cy="0"/>
          </a:xfrm>
          <a:prstGeom prst="line">
            <a:avLst/>
          </a:prstGeom>
          <a:ln w="44450">
            <a:solidFill>
              <a:srgbClr val="535E91"/>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12448" y="4496132"/>
            <a:ext cx="634910" cy="343014"/>
          </a:xfrm>
          <a:prstGeom prst="rect">
            <a:avLst/>
          </a:prstGeom>
        </p:spPr>
      </p:pic>
      <p:sp>
        <p:nvSpPr>
          <p:cNvPr id="9" name="Picture Placeholder 4"/>
          <p:cNvSpPr>
            <a:spLocks noGrp="1"/>
          </p:cNvSpPr>
          <p:nvPr>
            <p:ph type="pic" sz="quarter" idx="14" hasCustomPrompt="1"/>
          </p:nvPr>
        </p:nvSpPr>
        <p:spPr>
          <a:xfrm>
            <a:off x="394793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noProof="0" dirty="0"/>
              <a:t>Click here to add partner logo</a:t>
            </a:r>
          </a:p>
        </p:txBody>
      </p:sp>
      <p:cxnSp>
        <p:nvCxnSpPr>
          <p:cNvPr id="10" name="Straight Connector 9"/>
          <p:cNvCxnSpPr/>
          <p:nvPr userDrawn="1"/>
        </p:nvCxnSpPr>
        <p:spPr>
          <a:xfrm flipH="1">
            <a:off x="4799129" y="4445259"/>
            <a:ext cx="1" cy="464963"/>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p:nvPr userDrawn="1"/>
        </p:nvCxnSpPr>
        <p:spPr>
          <a:xfrm flipH="1">
            <a:off x="5734622" y="4445259"/>
            <a:ext cx="1" cy="464963"/>
          </a:xfrm>
          <a:prstGeom prst="line">
            <a:avLst/>
          </a:prstGeom>
        </p:spPr>
        <p:style>
          <a:lnRef idx="1">
            <a:schemeClr val="dk1"/>
          </a:lnRef>
          <a:fillRef idx="0">
            <a:schemeClr val="dk1"/>
          </a:fillRef>
          <a:effectRef idx="0">
            <a:schemeClr val="dk1"/>
          </a:effectRef>
          <a:fontRef idx="minor">
            <a:schemeClr val="tx1"/>
          </a:fontRef>
        </p:style>
      </p:cxnSp>
      <p:sp>
        <p:nvSpPr>
          <p:cNvPr id="12" name="Picture Placeholder 4"/>
          <p:cNvSpPr>
            <a:spLocks noGrp="1"/>
          </p:cNvSpPr>
          <p:nvPr>
            <p:ph type="pic" sz="quarter" idx="15" hasCustomPrompt="1"/>
          </p:nvPr>
        </p:nvSpPr>
        <p:spPr>
          <a:xfrm>
            <a:off x="488211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noProof="0" dirty="0"/>
              <a:t>Click here to add toolkit logo</a:t>
            </a:r>
          </a:p>
        </p:txBody>
      </p:sp>
    </p:spTree>
    <p:extLst>
      <p:ext uri="{BB962C8B-B14F-4D97-AF65-F5344CB8AC3E}">
        <p14:creationId xmlns:p14="http://schemas.microsoft.com/office/powerpoint/2010/main" val="3337514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bullet list">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05D8E2A-2CA3-C246-871B-8A8E1366F39A}"/>
              </a:ext>
            </a:extLst>
          </p:cNvPr>
          <p:cNvSpPr>
            <a:spLocks noGrp="1"/>
          </p:cNvSpPr>
          <p:nvPr>
            <p:ph type="body" sz="quarter" idx="10" hasCustomPrompt="1"/>
          </p:nvPr>
        </p:nvSpPr>
        <p:spPr>
          <a:xfrm>
            <a:off x="443685" y="339501"/>
            <a:ext cx="4114800" cy="276998"/>
          </a:xfrm>
          <a:prstGeom prst="rect">
            <a:avLst/>
          </a:prstGeom>
        </p:spPr>
        <p:txBody>
          <a:bodyPr/>
          <a:lstStyle>
            <a:lvl1pPr marL="0" indent="0">
              <a:buFontTx/>
              <a:buNone/>
              <a:defRPr b="1" i="0">
                <a:latin typeface="Calibri" panose="020F0502020204030204" pitchFamily="34" charset="0"/>
                <a:cs typeface="Calibri" panose="020F0502020204030204" pitchFamily="34" charset="0"/>
              </a:defRPr>
            </a:lvl1pPr>
          </a:lstStyle>
          <a:p>
            <a:pPr lvl="0"/>
            <a:r>
              <a:rPr lang="en-US" dirty="0"/>
              <a:t>Slide title here</a:t>
            </a:r>
          </a:p>
        </p:txBody>
      </p:sp>
      <p:sp>
        <p:nvSpPr>
          <p:cNvPr id="20" name="Text Placeholder 13">
            <a:extLst>
              <a:ext uri="{FF2B5EF4-FFF2-40B4-BE49-F238E27FC236}">
                <a16:creationId xmlns:a16="http://schemas.microsoft.com/office/drawing/2014/main" id="{351A4EB2-E2A2-C044-8720-6E7446934788}"/>
              </a:ext>
            </a:extLst>
          </p:cNvPr>
          <p:cNvSpPr>
            <a:spLocks noGrp="1"/>
          </p:cNvSpPr>
          <p:nvPr>
            <p:ph type="body" sz="quarter" idx="11" hasCustomPrompt="1"/>
          </p:nvPr>
        </p:nvSpPr>
        <p:spPr>
          <a:xfrm>
            <a:off x="716431" y="1195521"/>
            <a:ext cx="4698146" cy="346299"/>
          </a:xfrm>
          <a:prstGeom prst="rect">
            <a:avLst/>
          </a:prstGeom>
        </p:spPr>
        <p:txBody>
          <a:bodyPr/>
          <a:lstStyle>
            <a:lvl1pPr marL="0" indent="0">
              <a:buFontTx/>
              <a:buNone/>
              <a:defRPr sz="2025" b="1" i="0">
                <a:solidFill>
                  <a:schemeClr val="tx1"/>
                </a:solidFill>
                <a:latin typeface="Calibri" panose="020F0502020204030204" pitchFamily="34" charset="0"/>
                <a:cs typeface="Calibri" panose="020F0502020204030204" pitchFamily="34" charset="0"/>
              </a:defRPr>
            </a:lvl1pPr>
          </a:lstStyle>
          <a:p>
            <a:pPr lvl="0"/>
            <a:r>
              <a:rPr lang="en-US" dirty="0"/>
              <a:t>Two column bullet list title here</a:t>
            </a:r>
          </a:p>
        </p:txBody>
      </p:sp>
      <p:sp>
        <p:nvSpPr>
          <p:cNvPr id="10" name="Text Placeholder 13">
            <a:extLst>
              <a:ext uri="{FF2B5EF4-FFF2-40B4-BE49-F238E27FC236}">
                <a16:creationId xmlns:a16="http://schemas.microsoft.com/office/drawing/2014/main" id="{D3284D3D-4662-C440-A057-404CA995578B}"/>
              </a:ext>
            </a:extLst>
          </p:cNvPr>
          <p:cNvSpPr>
            <a:spLocks noGrp="1"/>
          </p:cNvSpPr>
          <p:nvPr>
            <p:ph type="body" sz="quarter" idx="14" hasCustomPrompt="1"/>
          </p:nvPr>
        </p:nvSpPr>
        <p:spPr>
          <a:xfrm>
            <a:off x="716430" y="1781129"/>
            <a:ext cx="2411374" cy="2250043"/>
          </a:xfrm>
          <a:prstGeom prst="rect">
            <a:avLst/>
          </a:prstGeom>
        </p:spPr>
        <p:txBody>
          <a:bodyPr/>
          <a:lstStyle>
            <a:lvl1pPr marL="192881" marR="0" indent="-192881" algn="l" defTabSz="514350" rtl="0" eaLnBrk="1" fontAlgn="auto" latinLnBrk="0" hangingPunct="1">
              <a:lnSpc>
                <a:spcPts val="2126"/>
              </a:lnSpc>
              <a:spcBef>
                <a:spcPts val="563"/>
              </a:spcBef>
              <a:spcAft>
                <a:spcPts val="0"/>
              </a:spcAft>
              <a:buClrTx/>
              <a:buSzTx/>
              <a:buFont typeface="Arial" panose="020B0604020202020204" pitchFamily="34" charset="0"/>
              <a:buChar char="•"/>
              <a:tabLst/>
              <a:defRPr lang="en-GB" b="0" i="0" smtClean="0">
                <a:effectLst/>
              </a:defRPr>
            </a:lvl1pPr>
          </a:lstStyle>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1</a:t>
            </a:r>
          </a:p>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2</a:t>
            </a:r>
          </a:p>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3</a:t>
            </a:r>
          </a:p>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4</a:t>
            </a:r>
          </a:p>
        </p:txBody>
      </p:sp>
      <p:sp>
        <p:nvSpPr>
          <p:cNvPr id="11" name="Text Placeholder 13">
            <a:extLst>
              <a:ext uri="{FF2B5EF4-FFF2-40B4-BE49-F238E27FC236}">
                <a16:creationId xmlns:a16="http://schemas.microsoft.com/office/drawing/2014/main" id="{26058D6D-2463-C641-B6AD-9A6700ACEA02}"/>
              </a:ext>
            </a:extLst>
          </p:cNvPr>
          <p:cNvSpPr>
            <a:spLocks noGrp="1"/>
          </p:cNvSpPr>
          <p:nvPr>
            <p:ph type="body" sz="quarter" idx="15" hasCustomPrompt="1"/>
          </p:nvPr>
        </p:nvSpPr>
        <p:spPr>
          <a:xfrm>
            <a:off x="3434144" y="1781129"/>
            <a:ext cx="2411374" cy="2250043"/>
          </a:xfrm>
          <a:prstGeom prst="rect">
            <a:avLst/>
          </a:prstGeom>
        </p:spPr>
        <p:txBody>
          <a:bodyPr/>
          <a:lstStyle>
            <a:lvl1pPr marL="192881" marR="0" indent="-192881" algn="l" defTabSz="514350" rtl="0" eaLnBrk="1" fontAlgn="auto" latinLnBrk="0" hangingPunct="1">
              <a:lnSpc>
                <a:spcPts val="2126"/>
              </a:lnSpc>
              <a:spcBef>
                <a:spcPts val="563"/>
              </a:spcBef>
              <a:spcAft>
                <a:spcPts val="0"/>
              </a:spcAft>
              <a:buClrTx/>
              <a:buSzTx/>
              <a:buFont typeface="Arial" panose="020B0604020202020204" pitchFamily="34" charset="0"/>
              <a:buChar char="•"/>
              <a:tabLst/>
              <a:defRPr lang="en-GB" b="0" i="0" smtClean="0">
                <a:effectLst/>
              </a:defRPr>
            </a:lvl1pPr>
          </a:lstStyle>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1</a:t>
            </a:r>
          </a:p>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2</a:t>
            </a:r>
          </a:p>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3</a:t>
            </a:r>
          </a:p>
          <a:p>
            <a:pPr marL="192881" marR="0" lvl="0" indent="-192881" algn="l" defTabSz="514350" rtl="0" eaLnBrk="1" fontAlgn="auto" latinLnBrk="0" hangingPunct="1">
              <a:lnSpc>
                <a:spcPct val="90000"/>
              </a:lnSpc>
              <a:spcBef>
                <a:spcPts val="563"/>
              </a:spcBef>
              <a:spcAft>
                <a:spcPts val="0"/>
              </a:spcAft>
              <a:buClrTx/>
              <a:buSzTx/>
              <a:tabLst/>
              <a:defRPr/>
            </a:pPr>
            <a:r>
              <a:rPr lang="en-US" dirty="0"/>
              <a:t>Bullet list item 4</a:t>
            </a:r>
          </a:p>
        </p:txBody>
      </p:sp>
      <p:cxnSp>
        <p:nvCxnSpPr>
          <p:cNvPr id="6" name="Straight Connector 5"/>
          <p:cNvCxnSpPr/>
          <p:nvPr userDrawn="1"/>
        </p:nvCxnSpPr>
        <p:spPr>
          <a:xfrm>
            <a:off x="716430" y="1661474"/>
            <a:ext cx="5151454" cy="0"/>
          </a:xfrm>
          <a:prstGeom prst="line">
            <a:avLst/>
          </a:prstGeom>
          <a:ln w="44450">
            <a:solidFill>
              <a:srgbClr val="E9B56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12448" y="4496132"/>
            <a:ext cx="634910" cy="343014"/>
          </a:xfrm>
          <a:prstGeom prst="rect">
            <a:avLst/>
          </a:prstGeom>
        </p:spPr>
      </p:pic>
      <p:sp>
        <p:nvSpPr>
          <p:cNvPr id="12" name="Picture Placeholder 4"/>
          <p:cNvSpPr>
            <a:spLocks noGrp="1"/>
          </p:cNvSpPr>
          <p:nvPr>
            <p:ph type="pic" sz="quarter" idx="16" hasCustomPrompt="1"/>
          </p:nvPr>
        </p:nvSpPr>
        <p:spPr>
          <a:xfrm>
            <a:off x="394793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partner logo</a:t>
            </a:r>
          </a:p>
        </p:txBody>
      </p:sp>
      <p:cxnSp>
        <p:nvCxnSpPr>
          <p:cNvPr id="13" name="Straight Connector 12"/>
          <p:cNvCxnSpPr/>
          <p:nvPr userDrawn="1"/>
        </p:nvCxnSpPr>
        <p:spPr>
          <a:xfrm flipH="1">
            <a:off x="4799129" y="4445259"/>
            <a:ext cx="1" cy="46496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userDrawn="1"/>
        </p:nvCxnSpPr>
        <p:spPr>
          <a:xfrm flipH="1">
            <a:off x="5734622" y="4445259"/>
            <a:ext cx="1" cy="464963"/>
          </a:xfrm>
          <a:prstGeom prst="line">
            <a:avLst/>
          </a:prstGeom>
        </p:spPr>
        <p:style>
          <a:lnRef idx="1">
            <a:schemeClr val="dk1"/>
          </a:lnRef>
          <a:fillRef idx="0">
            <a:schemeClr val="dk1"/>
          </a:fillRef>
          <a:effectRef idx="0">
            <a:schemeClr val="dk1"/>
          </a:effectRef>
          <a:fontRef idx="minor">
            <a:schemeClr val="tx1"/>
          </a:fontRef>
        </p:style>
      </p:cxnSp>
      <p:sp>
        <p:nvSpPr>
          <p:cNvPr id="16" name="Picture Placeholder 4"/>
          <p:cNvSpPr>
            <a:spLocks noGrp="1"/>
          </p:cNvSpPr>
          <p:nvPr>
            <p:ph type="pic" sz="quarter" idx="17" hasCustomPrompt="1"/>
          </p:nvPr>
        </p:nvSpPr>
        <p:spPr>
          <a:xfrm>
            <a:off x="488211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toolkit logo</a:t>
            </a:r>
          </a:p>
        </p:txBody>
      </p:sp>
    </p:spTree>
    <p:extLst>
      <p:ext uri="{BB962C8B-B14F-4D97-AF65-F5344CB8AC3E}">
        <p14:creationId xmlns:p14="http://schemas.microsoft.com/office/powerpoint/2010/main" val="2034719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ree column_graphic">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05D8E2A-2CA3-C246-871B-8A8E1366F39A}"/>
              </a:ext>
            </a:extLst>
          </p:cNvPr>
          <p:cNvSpPr>
            <a:spLocks noGrp="1"/>
          </p:cNvSpPr>
          <p:nvPr>
            <p:ph type="body" sz="quarter" idx="10" hasCustomPrompt="1"/>
          </p:nvPr>
        </p:nvSpPr>
        <p:spPr>
          <a:xfrm>
            <a:off x="443685" y="339501"/>
            <a:ext cx="4114800" cy="276998"/>
          </a:xfrm>
          <a:prstGeom prst="rect">
            <a:avLst/>
          </a:prstGeom>
        </p:spPr>
        <p:txBody>
          <a:bodyPr/>
          <a:lstStyle>
            <a:lvl1pPr marL="0" indent="0">
              <a:buFontTx/>
              <a:buNone/>
              <a:defRPr b="1" i="0">
                <a:latin typeface="Calibri" panose="020F0502020204030204" pitchFamily="34" charset="0"/>
                <a:cs typeface="Calibri" panose="020F0502020204030204" pitchFamily="34" charset="0"/>
              </a:defRPr>
            </a:lvl1pPr>
          </a:lstStyle>
          <a:p>
            <a:pPr lvl="0"/>
            <a:r>
              <a:rPr lang="en-US" dirty="0"/>
              <a:t>Slide title here</a:t>
            </a:r>
          </a:p>
        </p:txBody>
      </p:sp>
      <p:sp>
        <p:nvSpPr>
          <p:cNvPr id="12" name="Text Placeholder 13">
            <a:extLst>
              <a:ext uri="{FF2B5EF4-FFF2-40B4-BE49-F238E27FC236}">
                <a16:creationId xmlns:a16="http://schemas.microsoft.com/office/drawing/2014/main" id="{252C462D-37E9-BE47-A5E8-4A522ECB7144}"/>
              </a:ext>
            </a:extLst>
          </p:cNvPr>
          <p:cNvSpPr>
            <a:spLocks noGrp="1"/>
          </p:cNvSpPr>
          <p:nvPr>
            <p:ph type="body" sz="quarter" idx="12" hasCustomPrompt="1"/>
          </p:nvPr>
        </p:nvSpPr>
        <p:spPr>
          <a:xfrm>
            <a:off x="709675" y="2364415"/>
            <a:ext cx="1702088" cy="1364939"/>
          </a:xfrm>
          <a:prstGeom prst="rect">
            <a:avLst/>
          </a:prstGeom>
        </p:spPr>
        <p:txBody>
          <a:bodyPr/>
          <a:lstStyle>
            <a:lvl1pPr marL="0" marR="0" indent="0" algn="l" defTabSz="514350" rtl="0" eaLnBrk="1" fontAlgn="auto" latinLnBrk="0" hangingPunct="1">
              <a:lnSpc>
                <a:spcPts val="1463"/>
              </a:lnSpc>
              <a:spcBef>
                <a:spcPts val="563"/>
              </a:spcBef>
              <a:spcAft>
                <a:spcPts val="0"/>
              </a:spcAft>
              <a:buClrTx/>
              <a:buSzTx/>
              <a:buFontTx/>
              <a:buNone/>
              <a:tabLst/>
              <a:defRPr lang="en-GB" sz="1125" b="0" i="0" smtClean="0">
                <a:effectLst/>
              </a:defRPr>
            </a:lvl1pPr>
          </a:lstStyle>
          <a:p>
            <a:pPr marL="0" marR="0" lvl="0" indent="0" algn="l" defTabSz="514350" rtl="0" eaLnBrk="1" fontAlgn="auto" latinLnBrk="0" hangingPunct="1">
              <a:lnSpc>
                <a:spcPct val="90000"/>
              </a:lnSpc>
              <a:spcBef>
                <a:spcPts val="563"/>
              </a:spcBef>
              <a:spcAft>
                <a:spcPts val="0"/>
              </a:spcAft>
              <a:buClrTx/>
              <a:buSzTx/>
              <a:buFontTx/>
              <a:buNone/>
              <a:tabLst/>
              <a:defRPr/>
            </a:pPr>
            <a:r>
              <a:rPr lang="en-US" dirty="0"/>
              <a:t>Text here: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dolore magna </a:t>
            </a:r>
            <a:r>
              <a:rPr lang="en-US" dirty="0" err="1"/>
              <a:t>aliqua</a:t>
            </a:r>
            <a:r>
              <a:rPr lang="en-US" dirty="0"/>
              <a:t>. Ut </a:t>
            </a:r>
            <a:r>
              <a:rPr lang="en-US" dirty="0" err="1"/>
              <a:t>enim</a:t>
            </a:r>
            <a:r>
              <a:rPr lang="en-US" dirty="0"/>
              <a:t> ad minim</a:t>
            </a:r>
          </a:p>
        </p:txBody>
      </p:sp>
      <p:cxnSp>
        <p:nvCxnSpPr>
          <p:cNvPr id="9" name="Straight Connector 8">
            <a:extLst>
              <a:ext uri="{FF2B5EF4-FFF2-40B4-BE49-F238E27FC236}">
                <a16:creationId xmlns:a16="http://schemas.microsoft.com/office/drawing/2014/main" id="{E9697152-5D01-CD48-8D01-78AB9AFA8324}"/>
              </a:ext>
            </a:extLst>
          </p:cNvPr>
          <p:cNvCxnSpPr/>
          <p:nvPr userDrawn="1"/>
        </p:nvCxnSpPr>
        <p:spPr>
          <a:xfrm>
            <a:off x="709676" y="2151860"/>
            <a:ext cx="1263174" cy="0"/>
          </a:xfrm>
          <a:prstGeom prst="line">
            <a:avLst/>
          </a:prstGeom>
          <a:ln w="38100">
            <a:solidFill>
              <a:srgbClr val="006CB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AD76D4B-5E41-754D-9413-FA53DB384209}"/>
              </a:ext>
            </a:extLst>
          </p:cNvPr>
          <p:cNvCxnSpPr/>
          <p:nvPr userDrawn="1"/>
        </p:nvCxnSpPr>
        <p:spPr>
          <a:xfrm>
            <a:off x="2699246" y="2151860"/>
            <a:ext cx="1263174" cy="0"/>
          </a:xfrm>
          <a:prstGeom prst="line">
            <a:avLst/>
          </a:prstGeom>
          <a:ln w="38100">
            <a:solidFill>
              <a:srgbClr val="EE6E5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2404D11-9803-E34B-A984-4AC71D1891D3}"/>
              </a:ext>
            </a:extLst>
          </p:cNvPr>
          <p:cNvCxnSpPr/>
          <p:nvPr userDrawn="1"/>
        </p:nvCxnSpPr>
        <p:spPr>
          <a:xfrm>
            <a:off x="4679141" y="2151860"/>
            <a:ext cx="1263174" cy="0"/>
          </a:xfrm>
          <a:prstGeom prst="line">
            <a:avLst/>
          </a:prstGeom>
          <a:ln w="38100">
            <a:solidFill>
              <a:srgbClr val="F7B01E"/>
            </a:solidFill>
          </a:ln>
        </p:spPr>
        <p:style>
          <a:lnRef idx="1">
            <a:schemeClr val="accent1"/>
          </a:lnRef>
          <a:fillRef idx="0">
            <a:schemeClr val="accent1"/>
          </a:fillRef>
          <a:effectRef idx="0">
            <a:schemeClr val="accent1"/>
          </a:effectRef>
          <a:fontRef idx="minor">
            <a:schemeClr val="tx1"/>
          </a:fontRef>
        </p:style>
      </p:cxnSp>
      <p:sp>
        <p:nvSpPr>
          <p:cNvPr id="22" name="Text Placeholder 13">
            <a:extLst>
              <a:ext uri="{FF2B5EF4-FFF2-40B4-BE49-F238E27FC236}">
                <a16:creationId xmlns:a16="http://schemas.microsoft.com/office/drawing/2014/main" id="{5A4DE830-46DB-6F44-A88D-7BE76CB3DCE6}"/>
              </a:ext>
            </a:extLst>
          </p:cNvPr>
          <p:cNvSpPr>
            <a:spLocks noGrp="1"/>
          </p:cNvSpPr>
          <p:nvPr>
            <p:ph type="body" sz="quarter" idx="13" hasCustomPrompt="1"/>
          </p:nvPr>
        </p:nvSpPr>
        <p:spPr>
          <a:xfrm>
            <a:off x="2695305" y="2364415"/>
            <a:ext cx="1702088" cy="1364939"/>
          </a:xfrm>
          <a:prstGeom prst="rect">
            <a:avLst/>
          </a:prstGeom>
        </p:spPr>
        <p:txBody>
          <a:bodyPr/>
          <a:lstStyle>
            <a:lvl1pPr marL="0" marR="0" indent="0" algn="l" defTabSz="514350" rtl="0" eaLnBrk="1" fontAlgn="auto" latinLnBrk="0" hangingPunct="1">
              <a:lnSpc>
                <a:spcPts val="1463"/>
              </a:lnSpc>
              <a:spcBef>
                <a:spcPts val="563"/>
              </a:spcBef>
              <a:spcAft>
                <a:spcPts val="0"/>
              </a:spcAft>
              <a:buClrTx/>
              <a:buSzTx/>
              <a:buFontTx/>
              <a:buNone/>
              <a:tabLst/>
              <a:defRPr lang="en-GB" sz="1125" b="0" i="0" smtClean="0">
                <a:effectLst/>
              </a:defRPr>
            </a:lvl1pPr>
          </a:lstStyle>
          <a:p>
            <a:pPr marL="0" marR="0" lvl="0" indent="0" algn="l" defTabSz="514350" rtl="0" eaLnBrk="1" fontAlgn="auto" latinLnBrk="0" hangingPunct="1">
              <a:lnSpc>
                <a:spcPct val="90000"/>
              </a:lnSpc>
              <a:spcBef>
                <a:spcPts val="563"/>
              </a:spcBef>
              <a:spcAft>
                <a:spcPts val="0"/>
              </a:spcAft>
              <a:buClrTx/>
              <a:buSzTx/>
              <a:buFontTx/>
              <a:buNone/>
              <a:tabLst/>
              <a:defRPr/>
            </a:pPr>
            <a:r>
              <a:rPr lang="en-US" dirty="0"/>
              <a:t>Text here: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dolore magna </a:t>
            </a:r>
            <a:r>
              <a:rPr lang="en-US" dirty="0" err="1"/>
              <a:t>aliqua</a:t>
            </a:r>
            <a:r>
              <a:rPr lang="en-US" dirty="0"/>
              <a:t>. Ut </a:t>
            </a:r>
            <a:r>
              <a:rPr lang="en-US" dirty="0" err="1"/>
              <a:t>enim</a:t>
            </a:r>
            <a:r>
              <a:rPr lang="en-US" dirty="0"/>
              <a:t> ad minim</a:t>
            </a:r>
          </a:p>
        </p:txBody>
      </p:sp>
      <p:sp>
        <p:nvSpPr>
          <p:cNvPr id="23" name="Text Placeholder 13">
            <a:extLst>
              <a:ext uri="{FF2B5EF4-FFF2-40B4-BE49-F238E27FC236}">
                <a16:creationId xmlns:a16="http://schemas.microsoft.com/office/drawing/2014/main" id="{537EBB6E-DBF6-6D42-B432-1E7ED108851B}"/>
              </a:ext>
            </a:extLst>
          </p:cNvPr>
          <p:cNvSpPr>
            <a:spLocks noGrp="1"/>
          </p:cNvSpPr>
          <p:nvPr>
            <p:ph type="body" sz="quarter" idx="14" hasCustomPrompt="1"/>
          </p:nvPr>
        </p:nvSpPr>
        <p:spPr>
          <a:xfrm>
            <a:off x="4668974" y="2364415"/>
            <a:ext cx="1702088" cy="1364939"/>
          </a:xfrm>
          <a:prstGeom prst="rect">
            <a:avLst/>
          </a:prstGeom>
        </p:spPr>
        <p:txBody>
          <a:bodyPr/>
          <a:lstStyle>
            <a:lvl1pPr marL="0" marR="0" indent="0" algn="l" defTabSz="514350" rtl="0" eaLnBrk="1" fontAlgn="auto" latinLnBrk="0" hangingPunct="1">
              <a:lnSpc>
                <a:spcPts val="1463"/>
              </a:lnSpc>
              <a:spcBef>
                <a:spcPts val="563"/>
              </a:spcBef>
              <a:spcAft>
                <a:spcPts val="0"/>
              </a:spcAft>
              <a:buClrTx/>
              <a:buSzTx/>
              <a:buFontTx/>
              <a:buNone/>
              <a:tabLst/>
              <a:defRPr lang="en-GB" sz="1125" b="0" i="0" smtClean="0">
                <a:effectLst/>
              </a:defRPr>
            </a:lvl1pPr>
          </a:lstStyle>
          <a:p>
            <a:pPr marL="0" marR="0" lvl="0" indent="0" algn="l" defTabSz="514350" rtl="0" eaLnBrk="1" fontAlgn="auto" latinLnBrk="0" hangingPunct="1">
              <a:lnSpc>
                <a:spcPct val="90000"/>
              </a:lnSpc>
              <a:spcBef>
                <a:spcPts val="563"/>
              </a:spcBef>
              <a:spcAft>
                <a:spcPts val="0"/>
              </a:spcAft>
              <a:buClrTx/>
              <a:buSzTx/>
              <a:buFontTx/>
              <a:buNone/>
              <a:tabLst/>
              <a:defRPr/>
            </a:pPr>
            <a:r>
              <a:rPr lang="en-US" dirty="0"/>
              <a:t>Text here: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dolore magna </a:t>
            </a:r>
            <a:r>
              <a:rPr lang="en-US" dirty="0" err="1"/>
              <a:t>aliqua</a:t>
            </a:r>
            <a:r>
              <a:rPr lang="en-US" dirty="0"/>
              <a:t>. Ut </a:t>
            </a:r>
            <a:r>
              <a:rPr lang="en-US" dirty="0" err="1"/>
              <a:t>enim</a:t>
            </a:r>
            <a:r>
              <a:rPr lang="en-US" dirty="0"/>
              <a:t> ad minim</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12448" y="4496132"/>
            <a:ext cx="634910" cy="343014"/>
          </a:xfrm>
          <a:prstGeom prst="rect">
            <a:avLst/>
          </a:prstGeom>
        </p:spPr>
      </p:pic>
      <p:sp>
        <p:nvSpPr>
          <p:cNvPr id="15" name="Picture Placeholder 4"/>
          <p:cNvSpPr>
            <a:spLocks noGrp="1"/>
          </p:cNvSpPr>
          <p:nvPr>
            <p:ph type="pic" sz="quarter" idx="15" hasCustomPrompt="1"/>
          </p:nvPr>
        </p:nvSpPr>
        <p:spPr>
          <a:xfrm>
            <a:off x="394793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partner logo</a:t>
            </a:r>
          </a:p>
        </p:txBody>
      </p:sp>
      <p:cxnSp>
        <p:nvCxnSpPr>
          <p:cNvPr id="16" name="Straight Connector 15"/>
          <p:cNvCxnSpPr/>
          <p:nvPr userDrawn="1"/>
        </p:nvCxnSpPr>
        <p:spPr>
          <a:xfrm flipH="1">
            <a:off x="4799129" y="4445259"/>
            <a:ext cx="1" cy="464963"/>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5734622" y="4445259"/>
            <a:ext cx="1" cy="464963"/>
          </a:xfrm>
          <a:prstGeom prst="line">
            <a:avLst/>
          </a:prstGeom>
        </p:spPr>
        <p:style>
          <a:lnRef idx="1">
            <a:schemeClr val="dk1"/>
          </a:lnRef>
          <a:fillRef idx="0">
            <a:schemeClr val="dk1"/>
          </a:fillRef>
          <a:effectRef idx="0">
            <a:schemeClr val="dk1"/>
          </a:effectRef>
          <a:fontRef idx="minor">
            <a:schemeClr val="tx1"/>
          </a:fontRef>
        </p:style>
      </p:cxnSp>
      <p:sp>
        <p:nvSpPr>
          <p:cNvPr id="20" name="Picture Placeholder 4"/>
          <p:cNvSpPr>
            <a:spLocks noGrp="1"/>
          </p:cNvSpPr>
          <p:nvPr>
            <p:ph type="pic" sz="quarter" idx="16" hasCustomPrompt="1"/>
          </p:nvPr>
        </p:nvSpPr>
        <p:spPr>
          <a:xfrm>
            <a:off x="488211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toolkit logo</a:t>
            </a:r>
          </a:p>
        </p:txBody>
      </p:sp>
      <p:sp>
        <p:nvSpPr>
          <p:cNvPr id="21" name="Text Placeholder 13">
            <a:extLst>
              <a:ext uri="{FF2B5EF4-FFF2-40B4-BE49-F238E27FC236}">
                <a16:creationId xmlns:a16="http://schemas.microsoft.com/office/drawing/2014/main" id="{252C462D-37E9-BE47-A5E8-4A522ECB7144}"/>
              </a:ext>
            </a:extLst>
          </p:cNvPr>
          <p:cNvSpPr>
            <a:spLocks noGrp="1"/>
          </p:cNvSpPr>
          <p:nvPr>
            <p:ph type="body" sz="quarter" idx="17" hasCustomPrompt="1"/>
          </p:nvPr>
        </p:nvSpPr>
        <p:spPr>
          <a:xfrm>
            <a:off x="709676" y="1453020"/>
            <a:ext cx="1263174" cy="548559"/>
          </a:xfrm>
          <a:prstGeom prst="rect">
            <a:avLst/>
          </a:prstGeom>
        </p:spPr>
        <p:txBody>
          <a:bodyPr/>
          <a:lstStyle>
            <a:lvl1pPr marL="0" marR="0" indent="0" algn="l" defTabSz="514350" rtl="0" eaLnBrk="1" fontAlgn="auto" latinLnBrk="0" hangingPunct="1">
              <a:lnSpc>
                <a:spcPts val="1463"/>
              </a:lnSpc>
              <a:spcBef>
                <a:spcPts val="563"/>
              </a:spcBef>
              <a:spcAft>
                <a:spcPts val="0"/>
              </a:spcAft>
              <a:buClrTx/>
              <a:buSzTx/>
              <a:buFontTx/>
              <a:buNone/>
              <a:tabLst/>
              <a:defRPr lang="en-GB" sz="1125" b="1" i="0" baseline="0" smtClean="0">
                <a:effectLst/>
              </a:defRPr>
            </a:lvl1pPr>
          </a:lstStyle>
          <a:p>
            <a:pPr marL="0" marR="0" lvl="0" indent="0" algn="l" defTabSz="514350" rtl="0" eaLnBrk="1" fontAlgn="auto" latinLnBrk="0" hangingPunct="1">
              <a:lnSpc>
                <a:spcPct val="90000"/>
              </a:lnSpc>
              <a:spcBef>
                <a:spcPts val="563"/>
              </a:spcBef>
              <a:spcAft>
                <a:spcPts val="0"/>
              </a:spcAft>
              <a:buClrTx/>
              <a:buSzTx/>
              <a:buFontTx/>
              <a:buNone/>
              <a:tabLst/>
              <a:defRPr/>
            </a:pPr>
            <a:r>
              <a:rPr lang="en-US" dirty="0"/>
              <a:t>Column title here</a:t>
            </a:r>
          </a:p>
        </p:txBody>
      </p:sp>
      <p:sp>
        <p:nvSpPr>
          <p:cNvPr id="24" name="Text Placeholder 13">
            <a:extLst>
              <a:ext uri="{FF2B5EF4-FFF2-40B4-BE49-F238E27FC236}">
                <a16:creationId xmlns:a16="http://schemas.microsoft.com/office/drawing/2014/main" id="{252C462D-37E9-BE47-A5E8-4A522ECB7144}"/>
              </a:ext>
            </a:extLst>
          </p:cNvPr>
          <p:cNvSpPr>
            <a:spLocks noGrp="1"/>
          </p:cNvSpPr>
          <p:nvPr>
            <p:ph type="body" sz="quarter" idx="18" hasCustomPrompt="1"/>
          </p:nvPr>
        </p:nvSpPr>
        <p:spPr>
          <a:xfrm>
            <a:off x="2684756" y="1453020"/>
            <a:ext cx="1263174" cy="548559"/>
          </a:xfrm>
          <a:prstGeom prst="rect">
            <a:avLst/>
          </a:prstGeom>
        </p:spPr>
        <p:txBody>
          <a:bodyPr/>
          <a:lstStyle>
            <a:lvl1pPr marL="0" marR="0" indent="0" algn="l" defTabSz="514350" rtl="0" eaLnBrk="1" fontAlgn="auto" latinLnBrk="0" hangingPunct="1">
              <a:lnSpc>
                <a:spcPts val="1463"/>
              </a:lnSpc>
              <a:spcBef>
                <a:spcPts val="563"/>
              </a:spcBef>
              <a:spcAft>
                <a:spcPts val="0"/>
              </a:spcAft>
              <a:buClrTx/>
              <a:buSzTx/>
              <a:buFontTx/>
              <a:buNone/>
              <a:tabLst/>
              <a:defRPr lang="en-GB" sz="1125" b="1" i="0" baseline="0" smtClean="0">
                <a:effectLst/>
              </a:defRPr>
            </a:lvl1pPr>
          </a:lstStyle>
          <a:p>
            <a:pPr marL="0" marR="0" lvl="0" indent="0" algn="l" defTabSz="514350" rtl="0" eaLnBrk="1" fontAlgn="auto" latinLnBrk="0" hangingPunct="1">
              <a:lnSpc>
                <a:spcPct val="90000"/>
              </a:lnSpc>
              <a:spcBef>
                <a:spcPts val="563"/>
              </a:spcBef>
              <a:spcAft>
                <a:spcPts val="0"/>
              </a:spcAft>
              <a:buClrTx/>
              <a:buSzTx/>
              <a:buFontTx/>
              <a:buNone/>
              <a:tabLst/>
              <a:defRPr/>
            </a:pPr>
            <a:r>
              <a:rPr lang="en-US" dirty="0"/>
              <a:t>Column title here</a:t>
            </a:r>
          </a:p>
        </p:txBody>
      </p:sp>
      <p:sp>
        <p:nvSpPr>
          <p:cNvPr id="25" name="Text Placeholder 13">
            <a:extLst>
              <a:ext uri="{FF2B5EF4-FFF2-40B4-BE49-F238E27FC236}">
                <a16:creationId xmlns:a16="http://schemas.microsoft.com/office/drawing/2014/main" id="{252C462D-37E9-BE47-A5E8-4A522ECB7144}"/>
              </a:ext>
            </a:extLst>
          </p:cNvPr>
          <p:cNvSpPr>
            <a:spLocks noGrp="1"/>
          </p:cNvSpPr>
          <p:nvPr>
            <p:ph type="body" sz="quarter" idx="19" hasCustomPrompt="1"/>
          </p:nvPr>
        </p:nvSpPr>
        <p:spPr>
          <a:xfrm>
            <a:off x="4679140" y="1453020"/>
            <a:ext cx="1263174" cy="548559"/>
          </a:xfrm>
          <a:prstGeom prst="rect">
            <a:avLst/>
          </a:prstGeom>
        </p:spPr>
        <p:txBody>
          <a:bodyPr/>
          <a:lstStyle>
            <a:lvl1pPr marL="0" marR="0" indent="0" algn="l" defTabSz="514350" rtl="0" eaLnBrk="1" fontAlgn="auto" latinLnBrk="0" hangingPunct="1">
              <a:lnSpc>
                <a:spcPts val="1463"/>
              </a:lnSpc>
              <a:spcBef>
                <a:spcPts val="563"/>
              </a:spcBef>
              <a:spcAft>
                <a:spcPts val="0"/>
              </a:spcAft>
              <a:buClrTx/>
              <a:buSzTx/>
              <a:buFontTx/>
              <a:buNone/>
              <a:tabLst/>
              <a:defRPr lang="en-GB" sz="1125" b="1" i="0" baseline="0" smtClean="0">
                <a:effectLst/>
              </a:defRPr>
            </a:lvl1pPr>
          </a:lstStyle>
          <a:p>
            <a:pPr marL="0" marR="0" lvl="0" indent="0" algn="l" defTabSz="514350" rtl="0" eaLnBrk="1" fontAlgn="auto" latinLnBrk="0" hangingPunct="1">
              <a:lnSpc>
                <a:spcPct val="90000"/>
              </a:lnSpc>
              <a:spcBef>
                <a:spcPts val="563"/>
              </a:spcBef>
              <a:spcAft>
                <a:spcPts val="0"/>
              </a:spcAft>
              <a:buClrTx/>
              <a:buSzTx/>
              <a:buFontTx/>
              <a:buNone/>
              <a:tabLst/>
              <a:defRPr/>
            </a:pPr>
            <a:r>
              <a:rPr lang="en-US" dirty="0"/>
              <a:t>Column title here</a:t>
            </a:r>
          </a:p>
        </p:txBody>
      </p:sp>
    </p:spTree>
    <p:extLst>
      <p:ext uri="{BB962C8B-B14F-4D97-AF65-F5344CB8AC3E}">
        <p14:creationId xmlns:p14="http://schemas.microsoft.com/office/powerpoint/2010/main" val="1835327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_layout">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05D8E2A-2CA3-C246-871B-8A8E1366F39A}"/>
              </a:ext>
            </a:extLst>
          </p:cNvPr>
          <p:cNvSpPr>
            <a:spLocks noGrp="1"/>
          </p:cNvSpPr>
          <p:nvPr>
            <p:ph type="body" sz="quarter" idx="10" hasCustomPrompt="1"/>
          </p:nvPr>
        </p:nvSpPr>
        <p:spPr>
          <a:xfrm>
            <a:off x="443685" y="339501"/>
            <a:ext cx="4114800" cy="276998"/>
          </a:xfrm>
          <a:prstGeom prst="rect">
            <a:avLst/>
          </a:prstGeom>
        </p:spPr>
        <p:txBody>
          <a:bodyPr/>
          <a:lstStyle>
            <a:lvl1pPr marL="0" indent="0">
              <a:buFontTx/>
              <a:buNone/>
              <a:defRPr b="1" i="0">
                <a:latin typeface="Calibri" panose="020F0502020204030204" pitchFamily="34" charset="0"/>
                <a:cs typeface="Calibri" panose="020F0502020204030204" pitchFamily="34" charset="0"/>
              </a:defRPr>
            </a:lvl1pPr>
          </a:lstStyle>
          <a:p>
            <a:pPr lvl="0"/>
            <a:r>
              <a:rPr lang="en-US" dirty="0"/>
              <a:t>Slide title here</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12448" y="4496132"/>
            <a:ext cx="634910" cy="343014"/>
          </a:xfrm>
          <a:prstGeom prst="rect">
            <a:avLst/>
          </a:prstGeom>
        </p:spPr>
      </p:pic>
      <p:sp>
        <p:nvSpPr>
          <p:cNvPr id="6" name="Picture Placeholder 4"/>
          <p:cNvSpPr>
            <a:spLocks noGrp="1"/>
          </p:cNvSpPr>
          <p:nvPr>
            <p:ph type="pic" sz="quarter" idx="14" hasCustomPrompt="1"/>
          </p:nvPr>
        </p:nvSpPr>
        <p:spPr>
          <a:xfrm>
            <a:off x="394793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partner logo</a:t>
            </a:r>
          </a:p>
        </p:txBody>
      </p:sp>
      <p:cxnSp>
        <p:nvCxnSpPr>
          <p:cNvPr id="7" name="Straight Connector 6"/>
          <p:cNvCxnSpPr/>
          <p:nvPr userDrawn="1"/>
        </p:nvCxnSpPr>
        <p:spPr>
          <a:xfrm flipH="1">
            <a:off x="4799129" y="4445259"/>
            <a:ext cx="1" cy="464963"/>
          </a:xfrm>
          <a:prstGeom prst="line">
            <a:avLst/>
          </a:prstGeom>
        </p:spPr>
        <p:style>
          <a:lnRef idx="1">
            <a:schemeClr val="dk1"/>
          </a:lnRef>
          <a:fillRef idx="0">
            <a:schemeClr val="dk1"/>
          </a:fillRef>
          <a:effectRef idx="0">
            <a:schemeClr val="dk1"/>
          </a:effectRef>
          <a:fontRef idx="minor">
            <a:schemeClr val="tx1"/>
          </a:fontRef>
        </p:style>
      </p:cxnSp>
      <p:cxnSp>
        <p:nvCxnSpPr>
          <p:cNvPr id="8" name="Straight Connector 7"/>
          <p:cNvCxnSpPr/>
          <p:nvPr userDrawn="1"/>
        </p:nvCxnSpPr>
        <p:spPr>
          <a:xfrm flipH="1">
            <a:off x="5734622" y="4445259"/>
            <a:ext cx="1" cy="464963"/>
          </a:xfrm>
          <a:prstGeom prst="line">
            <a:avLst/>
          </a:prstGeom>
        </p:spPr>
        <p:style>
          <a:lnRef idx="1">
            <a:schemeClr val="dk1"/>
          </a:lnRef>
          <a:fillRef idx="0">
            <a:schemeClr val="dk1"/>
          </a:fillRef>
          <a:effectRef idx="0">
            <a:schemeClr val="dk1"/>
          </a:effectRef>
          <a:fontRef idx="minor">
            <a:schemeClr val="tx1"/>
          </a:fontRef>
        </p:style>
      </p:cxnSp>
      <p:sp>
        <p:nvSpPr>
          <p:cNvPr id="9" name="Picture Placeholder 4"/>
          <p:cNvSpPr>
            <a:spLocks noGrp="1"/>
          </p:cNvSpPr>
          <p:nvPr>
            <p:ph type="pic" sz="quarter" idx="15" hasCustomPrompt="1"/>
          </p:nvPr>
        </p:nvSpPr>
        <p:spPr>
          <a:xfrm>
            <a:off x="4882110" y="4445259"/>
            <a:ext cx="774687" cy="464963"/>
          </a:xfrm>
          <a:prstGeom prst="rect">
            <a:avLst/>
          </a:prstGeom>
        </p:spPr>
        <p:txBody>
          <a:bodyPr/>
          <a:lstStyle>
            <a:lvl1pPr>
              <a:defRPr sz="563" baseline="0"/>
            </a:lvl1pPr>
          </a:lstStyle>
          <a:p>
            <a:pPr marL="128588" marR="0" lvl="0" indent="-128588" algn="l" defTabSz="514350" rtl="0" eaLnBrk="1" fontAlgn="auto" latinLnBrk="0" hangingPunct="1">
              <a:lnSpc>
                <a:spcPct val="90000"/>
              </a:lnSpc>
              <a:spcBef>
                <a:spcPts val="563"/>
              </a:spcBef>
              <a:spcAft>
                <a:spcPts val="0"/>
              </a:spcAft>
              <a:buClrTx/>
              <a:buSzTx/>
              <a:buFont typeface="Arial" panose="020B0604020202020204" pitchFamily="34" charset="0"/>
              <a:buNone/>
              <a:tabLst/>
              <a:defRPr/>
            </a:pPr>
            <a:r>
              <a:rPr lang="en-US" dirty="0"/>
              <a:t>Click here to add toolkit logo</a:t>
            </a:r>
          </a:p>
        </p:txBody>
      </p:sp>
    </p:spTree>
    <p:extLst>
      <p:ext uri="{BB962C8B-B14F-4D97-AF65-F5344CB8AC3E}">
        <p14:creationId xmlns:p14="http://schemas.microsoft.com/office/powerpoint/2010/main" val="241475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454E6-956D-4CBD-8C59-4BEB5F81AADC}"/>
              </a:ext>
            </a:extLst>
          </p:cNvPr>
          <p:cNvSpPr>
            <a:spLocks noGrp="1"/>
          </p:cNvSpPr>
          <p:nvPr>
            <p:ph type="ctrTitle"/>
          </p:nvPr>
        </p:nvSpPr>
        <p:spPr>
          <a:xfrm>
            <a:off x="857250" y="841772"/>
            <a:ext cx="5143500" cy="1790700"/>
          </a:xfrm>
        </p:spPr>
        <p:txBody>
          <a:bodyPr anchor="b"/>
          <a:lstStyle>
            <a:lvl1pPr algn="ctr">
              <a:defRPr sz="3375"/>
            </a:lvl1pPr>
          </a:lstStyle>
          <a:p>
            <a:r>
              <a:rPr lang="en-US"/>
              <a:t>Click to edit Master title style</a:t>
            </a:r>
            <a:endParaRPr lang="en-GB"/>
          </a:p>
        </p:txBody>
      </p:sp>
      <p:sp>
        <p:nvSpPr>
          <p:cNvPr id="3" name="Subtitle 2">
            <a:extLst>
              <a:ext uri="{FF2B5EF4-FFF2-40B4-BE49-F238E27FC236}">
                <a16:creationId xmlns:a16="http://schemas.microsoft.com/office/drawing/2014/main" id="{608E4A7E-6D11-490E-862A-3868E7FB4211}"/>
              </a:ext>
            </a:extLst>
          </p:cNvPr>
          <p:cNvSpPr>
            <a:spLocks noGrp="1"/>
          </p:cNvSpPr>
          <p:nvPr>
            <p:ph type="subTitle" idx="1"/>
          </p:nvPr>
        </p:nvSpPr>
        <p:spPr>
          <a:xfrm>
            <a:off x="857250" y="2701528"/>
            <a:ext cx="5143500" cy="124182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3C8C937-EB63-4FCB-B72E-0211E3358435}"/>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5" name="Footer Placeholder 4">
            <a:extLst>
              <a:ext uri="{FF2B5EF4-FFF2-40B4-BE49-F238E27FC236}">
                <a16:creationId xmlns:a16="http://schemas.microsoft.com/office/drawing/2014/main" id="{97C2BB0A-D4A3-4BC4-89CB-2BB826FA14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4E2C332-57EA-4126-8C59-BDE192E46EE3}"/>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5345718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86E33-B11B-47F2-A9F9-6B7661E3E4D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6902200-A63C-490F-BE80-DCF7223CE2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8D78BFF-B26A-46BC-855E-BDFCAE0BB788}"/>
              </a:ext>
            </a:extLst>
          </p:cNvPr>
          <p:cNvSpPr>
            <a:spLocks noGrp="1"/>
          </p:cNvSpPr>
          <p:nvPr>
            <p:ph type="dt" sz="half" idx="10"/>
          </p:nvPr>
        </p:nvSpPr>
        <p:spPr/>
        <p:txBody>
          <a:bodyPr/>
          <a:lstStyle/>
          <a:p>
            <a:fld id="{AB8DB2F7-9E82-4E4C-B326-933AAE83D3CE}" type="datetimeFigureOut">
              <a:rPr lang="en-GB" smtClean="0"/>
              <a:t>08/04/2020</a:t>
            </a:fld>
            <a:endParaRPr lang="en-GB"/>
          </a:p>
        </p:txBody>
      </p:sp>
      <p:sp>
        <p:nvSpPr>
          <p:cNvPr id="5" name="Footer Placeholder 4">
            <a:extLst>
              <a:ext uri="{FF2B5EF4-FFF2-40B4-BE49-F238E27FC236}">
                <a16:creationId xmlns:a16="http://schemas.microsoft.com/office/drawing/2014/main" id="{CDF53FE7-9234-4241-8D16-F42856E0D64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0BA9CB-F225-42EE-B1FF-F2C7A1CE1FFC}"/>
              </a:ext>
            </a:extLst>
          </p:cNvPr>
          <p:cNvSpPr>
            <a:spLocks noGrp="1"/>
          </p:cNvSpPr>
          <p:nvPr>
            <p:ph type="sldNum" sz="quarter" idx="12"/>
          </p:nvPr>
        </p:nvSpPr>
        <p:spPr/>
        <p:txBody>
          <a:bodyPr/>
          <a:lstStyle/>
          <a:p>
            <a:fld id="{30862706-A201-491A-A402-FF7BEAC39305}" type="slidenum">
              <a:rPr lang="en-GB" smtClean="0"/>
              <a:t>‹#›</a:t>
            </a:fld>
            <a:endParaRPr lang="en-GB"/>
          </a:p>
        </p:txBody>
      </p:sp>
    </p:spTree>
    <p:extLst>
      <p:ext uri="{BB962C8B-B14F-4D97-AF65-F5344CB8AC3E}">
        <p14:creationId xmlns:p14="http://schemas.microsoft.com/office/powerpoint/2010/main" val="3064820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tif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824B867F-14AA-4444-B866-33EA11A32B74}"/>
              </a:ext>
            </a:extLst>
          </p:cNvPr>
          <p:cNvCxnSpPr>
            <a:cxnSpLocks/>
          </p:cNvCxnSpPr>
          <p:nvPr userDrawn="1"/>
        </p:nvCxnSpPr>
        <p:spPr>
          <a:xfrm>
            <a:off x="443685" y="4269130"/>
            <a:ext cx="5970630" cy="0"/>
          </a:xfrm>
          <a:prstGeom prst="line">
            <a:avLst/>
          </a:prstGeom>
          <a:ln w="53975">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9"/>
          <a:stretch>
            <a:fillRect/>
          </a:stretch>
        </p:blipFill>
        <p:spPr>
          <a:xfrm>
            <a:off x="0" y="1"/>
            <a:ext cx="6858000" cy="912044"/>
          </a:xfrm>
          <a:prstGeom prst="rect">
            <a:avLst/>
          </a:prstGeom>
        </p:spPr>
      </p:pic>
    </p:spTree>
    <p:extLst>
      <p:ext uri="{BB962C8B-B14F-4D97-AF65-F5344CB8AC3E}">
        <p14:creationId xmlns:p14="http://schemas.microsoft.com/office/powerpoint/2010/main" val="143797275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Ls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276503-C7CD-4FE4-8B5B-FF97E77793F3}"/>
              </a:ext>
            </a:extLst>
          </p:cNvPr>
          <p:cNvSpPr>
            <a:spLocks noGrp="1"/>
          </p:cNvSpPr>
          <p:nvPr>
            <p:ph type="title"/>
          </p:nvPr>
        </p:nvSpPr>
        <p:spPr>
          <a:xfrm>
            <a:off x="471488" y="273844"/>
            <a:ext cx="5915025" cy="994172"/>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BCE6F2B-0272-4C8E-9088-E4DC46450A00}"/>
              </a:ext>
            </a:extLst>
          </p:cNvPr>
          <p:cNvSpPr>
            <a:spLocks noGrp="1"/>
          </p:cNvSpPr>
          <p:nvPr>
            <p:ph type="body" idx="1"/>
          </p:nvPr>
        </p:nvSpPr>
        <p:spPr>
          <a:xfrm>
            <a:off x="471488" y="1369219"/>
            <a:ext cx="5915025"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799649C-160D-480A-A0A0-BE4CFB2F7173}"/>
              </a:ext>
            </a:extLst>
          </p:cNvPr>
          <p:cNvSpPr>
            <a:spLocks noGrp="1"/>
          </p:cNvSpPr>
          <p:nvPr>
            <p:ph type="dt" sz="half" idx="2"/>
          </p:nvPr>
        </p:nvSpPr>
        <p:spPr>
          <a:xfrm>
            <a:off x="471488" y="4767263"/>
            <a:ext cx="1543050" cy="273844"/>
          </a:xfrm>
          <a:prstGeom prst="rect">
            <a:avLst/>
          </a:prstGeom>
        </p:spPr>
        <p:txBody>
          <a:bodyPr vert="horz" lIns="91440" tIns="45720" rIns="91440" bIns="45720" rtlCol="0" anchor="ctr"/>
          <a:lstStyle>
            <a:lvl1pPr algn="l">
              <a:defRPr sz="675">
                <a:solidFill>
                  <a:schemeClr val="tx1">
                    <a:tint val="75000"/>
                  </a:schemeClr>
                </a:solidFill>
              </a:defRPr>
            </a:lvl1pPr>
          </a:lstStyle>
          <a:p>
            <a:fld id="{AB8DB2F7-9E82-4E4C-B326-933AAE83D3CE}" type="datetimeFigureOut">
              <a:rPr lang="en-GB" smtClean="0"/>
              <a:t>08/04/2020</a:t>
            </a:fld>
            <a:endParaRPr lang="en-GB"/>
          </a:p>
        </p:txBody>
      </p:sp>
      <p:sp>
        <p:nvSpPr>
          <p:cNvPr id="5" name="Footer Placeholder 4">
            <a:extLst>
              <a:ext uri="{FF2B5EF4-FFF2-40B4-BE49-F238E27FC236}">
                <a16:creationId xmlns:a16="http://schemas.microsoft.com/office/drawing/2014/main" id="{A15292AF-AAF6-416F-A68C-14D4DD74B755}"/>
              </a:ext>
            </a:extLst>
          </p:cNvPr>
          <p:cNvSpPr>
            <a:spLocks noGrp="1"/>
          </p:cNvSpPr>
          <p:nvPr>
            <p:ph type="ftr" sz="quarter" idx="3"/>
          </p:nvPr>
        </p:nvSpPr>
        <p:spPr>
          <a:xfrm>
            <a:off x="2271713" y="4767263"/>
            <a:ext cx="2314575" cy="273844"/>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2E48C5C-9BE7-4B26-B2D7-5E39D2B0E106}"/>
              </a:ext>
            </a:extLst>
          </p:cNvPr>
          <p:cNvSpPr>
            <a:spLocks noGrp="1"/>
          </p:cNvSpPr>
          <p:nvPr>
            <p:ph type="sldNum" sz="quarter" idx="4"/>
          </p:nvPr>
        </p:nvSpPr>
        <p:spPr>
          <a:xfrm>
            <a:off x="4843463" y="4767263"/>
            <a:ext cx="1543050"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30862706-A201-491A-A402-FF7BEAC39305}" type="slidenum">
              <a:rPr lang="en-GB" smtClean="0"/>
              <a:t>‹#›</a:t>
            </a:fld>
            <a:endParaRPr lang="en-GB"/>
          </a:p>
        </p:txBody>
      </p:sp>
    </p:spTree>
    <p:extLst>
      <p:ext uri="{BB962C8B-B14F-4D97-AF65-F5344CB8AC3E}">
        <p14:creationId xmlns:p14="http://schemas.microsoft.com/office/powerpoint/2010/main" val="376152266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7.jpe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png"/><Relationship Id="rId7"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45.jpeg"/><Relationship Id="rId11" Type="http://schemas.openxmlformats.org/officeDocument/2006/relationships/image" Target="../media/image7.jpeg"/><Relationship Id="rId5" Type="http://schemas.openxmlformats.org/officeDocument/2006/relationships/image" Target="../media/image44.jpeg"/><Relationship Id="rId10" Type="http://schemas.openxmlformats.org/officeDocument/2006/relationships/image" Target="../media/image6.jpeg"/><Relationship Id="rId4" Type="http://schemas.openxmlformats.org/officeDocument/2006/relationships/image" Target="../media/image43.jpeg"/><Relationship Id="rId9"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jpeg"/><Relationship Id="rId7" Type="http://schemas.openxmlformats.org/officeDocument/2006/relationships/image" Target="../media/image12.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jpeg"/><Relationship Id="rId7"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7.jpe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92500" lnSpcReduction="10000"/>
          </a:bodyPr>
          <a:lstStyle/>
          <a:p>
            <a:r>
              <a:rPr lang="en-GB" b="0" kern="0" dirty="0">
                <a:solidFill>
                  <a:schemeClr val="accent1"/>
                </a:solidFill>
                <a:latin typeface="Comic Sans MS" pitchFamily="66" charset="0"/>
                <a:ea typeface="AvantGarde BdOb BT"/>
                <a:cs typeface="AvantGarde BdOb BT"/>
                <a:sym typeface="AvantGarde BdOb BT"/>
              </a:rPr>
              <a:t>CEC Primary Project– </a:t>
            </a:r>
            <a:br>
              <a:rPr lang="en-GB" sz="1350" b="0" kern="0" dirty="0">
                <a:solidFill>
                  <a:schemeClr val="accent1"/>
                </a:solidFill>
                <a:latin typeface="Comic Sans MS" pitchFamily="66" charset="0"/>
                <a:ea typeface="AvantGarde BdOb BT"/>
                <a:cs typeface="AvantGarde BdOb BT"/>
                <a:sym typeface="AvantGarde BdOb BT"/>
              </a:rPr>
            </a:br>
            <a:r>
              <a:rPr lang="en-GB" b="0" kern="0" dirty="0">
                <a:solidFill>
                  <a:schemeClr val="accent1"/>
                </a:solidFill>
                <a:latin typeface="Comic Sans MS" pitchFamily="66" charset="0"/>
                <a:ea typeface="AvantGarde BdOb BT"/>
                <a:cs typeface="AvantGarde BdOb BT"/>
                <a:sym typeface="AvantGarde BdOb BT"/>
              </a:rPr>
              <a:t>Careers for 2030</a:t>
            </a:r>
          </a:p>
          <a:p>
            <a:endParaRPr lang="en-US" dirty="0"/>
          </a:p>
        </p:txBody>
      </p:sp>
      <p:sp>
        <p:nvSpPr>
          <p:cNvPr id="3" name="Text Placeholder 2"/>
          <p:cNvSpPr>
            <a:spLocks noGrp="1"/>
          </p:cNvSpPr>
          <p:nvPr>
            <p:ph type="body" sz="quarter" idx="11"/>
          </p:nvPr>
        </p:nvSpPr>
        <p:spPr>
          <a:xfrm>
            <a:off x="235921" y="1932055"/>
            <a:ext cx="3497638" cy="749315"/>
          </a:xfrm>
        </p:spPr>
        <p:txBody>
          <a:bodyPr>
            <a:normAutofit fontScale="70000" lnSpcReduction="20000"/>
          </a:bodyPr>
          <a:lstStyle/>
          <a:p>
            <a:pPr marL="144657" indent="-144657" algn="ctr" defTabSz="192876">
              <a:lnSpc>
                <a:spcPct val="100000"/>
              </a:lnSpc>
              <a:spcBef>
                <a:spcPts val="253"/>
              </a:spcBef>
              <a:buSzPct val="100000"/>
              <a:buFont typeface="Arial"/>
              <a:buChar char="•"/>
              <a:defRPr/>
            </a:pPr>
            <a:r>
              <a:rPr lang="en-GB" sz="3375" kern="0" dirty="0">
                <a:solidFill>
                  <a:schemeClr val="accent1"/>
                </a:solidFill>
                <a:latin typeface="Comic Sans MS" pitchFamily="66" charset="0"/>
                <a:ea typeface="Avant Garde Demi BT"/>
                <a:cs typeface="Avant Garde Demi BT"/>
                <a:sym typeface="Avant Garde Demi BT"/>
              </a:rPr>
              <a:t>Road Map 5 – </a:t>
            </a:r>
          </a:p>
          <a:p>
            <a:pPr marL="144657" indent="-144657" algn="ctr" defTabSz="192876">
              <a:lnSpc>
                <a:spcPct val="100000"/>
              </a:lnSpc>
              <a:spcBef>
                <a:spcPts val="253"/>
              </a:spcBef>
              <a:buSzPct val="100000"/>
              <a:buFont typeface="Arial"/>
              <a:buChar char="•"/>
              <a:defRPr/>
            </a:pPr>
            <a:r>
              <a:rPr lang="en-GB" sz="3375" kern="0" dirty="0">
                <a:solidFill>
                  <a:schemeClr val="accent1"/>
                </a:solidFill>
                <a:latin typeface="Comic Sans MS" pitchFamily="66" charset="0"/>
                <a:ea typeface="Avant Garde Demi BT"/>
                <a:cs typeface="Avant Garde Demi BT"/>
                <a:sym typeface="Avant Garde Demi BT"/>
              </a:rPr>
              <a:t>Environmental Sector</a:t>
            </a:r>
          </a:p>
          <a:p>
            <a:endParaRPr lang="en-US" dirty="0"/>
          </a:p>
        </p:txBody>
      </p:sp>
      <p:sp>
        <p:nvSpPr>
          <p:cNvPr id="9" name="Picture Placeholder 8">
            <a:extLst>
              <a:ext uri="{FF2B5EF4-FFF2-40B4-BE49-F238E27FC236}">
                <a16:creationId xmlns:a16="http://schemas.microsoft.com/office/drawing/2014/main" id="{69EC076C-4178-4F3C-A020-EA5499991181}"/>
              </a:ext>
            </a:extLst>
          </p:cNvPr>
          <p:cNvSpPr>
            <a:spLocks noGrp="1"/>
          </p:cNvSpPr>
          <p:nvPr>
            <p:ph type="pic" sz="quarter" idx="14"/>
          </p:nvPr>
        </p:nvSpPr>
        <p:spPr/>
      </p:sp>
      <p:pic>
        <p:nvPicPr>
          <p:cNvPr id="10" name="Picture 9" descr="C:\Users\jessharrison\AppData\Local\Microsoft\Windows\Temporary Internet Files\Content.Outlook\CYR7219Q\TS Logo (2).jpg">
            <a:extLst>
              <a:ext uri="{FF2B5EF4-FFF2-40B4-BE49-F238E27FC236}">
                <a16:creationId xmlns:a16="http://schemas.microsoft.com/office/drawing/2014/main" id="{6868978A-3251-46B7-8391-734A6CAA4018}"/>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sp>
        <p:nvSpPr>
          <p:cNvPr id="11" name="Picture Placeholder 5">
            <a:extLst>
              <a:ext uri="{FF2B5EF4-FFF2-40B4-BE49-F238E27FC236}">
                <a16:creationId xmlns:a16="http://schemas.microsoft.com/office/drawing/2014/main" id="{3E91A66B-B47D-4F16-AAE8-6F01E98B2D15}"/>
              </a:ext>
            </a:extLst>
          </p:cNvPr>
          <p:cNvSpPr txBox="1">
            <a:spLocks/>
          </p:cNvSpPr>
          <p:nvPr/>
        </p:nvSpPr>
        <p:spPr>
          <a:xfrm>
            <a:off x="4967835" y="4062607"/>
            <a:ext cx="774687" cy="348722"/>
          </a:xfrm>
          <a:prstGeom prst="rect">
            <a:avLst/>
          </a:prstGeom>
        </p:spPr>
      </p:sp>
      <p:pic>
        <p:nvPicPr>
          <p:cNvPr id="5" name="Picture Placeholder 4">
            <a:extLst>
              <a:ext uri="{FF2B5EF4-FFF2-40B4-BE49-F238E27FC236}">
                <a16:creationId xmlns:a16="http://schemas.microsoft.com/office/drawing/2014/main" id="{325E95D1-E61D-4B34-9A0B-35C39DF2EE34}"/>
              </a:ext>
            </a:extLst>
          </p:cNvPr>
          <p:cNvPicPr>
            <a:picLocks noGrp="1" noChangeAspect="1"/>
          </p:cNvPicPr>
          <p:nvPr>
            <p:ph type="pic" sz="quarter" idx="15"/>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p:spPr>
      </p:pic>
    </p:spTree>
    <p:extLst>
      <p:ext uri="{BB962C8B-B14F-4D97-AF65-F5344CB8AC3E}">
        <p14:creationId xmlns:p14="http://schemas.microsoft.com/office/powerpoint/2010/main" val="12126604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6" name="Picture 5" descr="C:\Users\jessharrison\AppData\Local\Microsoft\Windows\Temporary Internet Files\Content.Outlook\CYR7219Q\TS Logo (2).jpg">
            <a:extLst>
              <a:ext uri="{FF2B5EF4-FFF2-40B4-BE49-F238E27FC236}">
                <a16:creationId xmlns:a16="http://schemas.microsoft.com/office/drawing/2014/main" id="{8AC2AFBE-681A-4674-8901-87F9FAC1294D}"/>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7" name="Picture Placeholder 4">
            <a:extLst>
              <a:ext uri="{FF2B5EF4-FFF2-40B4-BE49-F238E27FC236}">
                <a16:creationId xmlns:a16="http://schemas.microsoft.com/office/drawing/2014/main" id="{BD8E302F-244F-4973-B175-1560B873D4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grpSp>
        <p:nvGrpSpPr>
          <p:cNvPr id="27" name="Group 26">
            <a:extLst>
              <a:ext uri="{FF2B5EF4-FFF2-40B4-BE49-F238E27FC236}">
                <a16:creationId xmlns:a16="http://schemas.microsoft.com/office/drawing/2014/main" id="{2AA5E631-5EC5-4CE6-9182-70DC02791E26}"/>
              </a:ext>
            </a:extLst>
          </p:cNvPr>
          <p:cNvGrpSpPr/>
          <p:nvPr/>
        </p:nvGrpSpPr>
        <p:grpSpPr>
          <a:xfrm>
            <a:off x="179559" y="1888603"/>
            <a:ext cx="6327818" cy="2414981"/>
            <a:chOff x="179559" y="2518085"/>
            <a:chExt cx="6327818" cy="2307229"/>
          </a:xfrm>
        </p:grpSpPr>
        <p:sp>
          <p:nvSpPr>
            <p:cNvPr id="28" name="TextBox 27">
              <a:extLst>
                <a:ext uri="{FF2B5EF4-FFF2-40B4-BE49-F238E27FC236}">
                  <a16:creationId xmlns:a16="http://schemas.microsoft.com/office/drawing/2014/main" id="{ADD4699D-12B0-4BE1-A7EB-FA6FF583AA7D}"/>
                </a:ext>
              </a:extLst>
            </p:cNvPr>
            <p:cNvSpPr txBox="1"/>
            <p:nvPr/>
          </p:nvSpPr>
          <p:spPr>
            <a:xfrm>
              <a:off x="3061386" y="2574839"/>
              <a:ext cx="2743200"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r"/>
              <a:r>
                <a:rPr lang="en-US" sz="1000">
                  <a:latin typeface="Comic Sans MS"/>
                </a:rPr>
                <a:t>Grow your own food</a:t>
              </a:r>
              <a:endParaRPr lang="en-US"/>
            </a:p>
          </p:txBody>
        </p:sp>
        <p:sp>
          <p:nvSpPr>
            <p:cNvPr id="29" name="TextBox 28">
              <a:extLst>
                <a:ext uri="{FF2B5EF4-FFF2-40B4-BE49-F238E27FC236}">
                  <a16:creationId xmlns:a16="http://schemas.microsoft.com/office/drawing/2014/main" id="{3BAA0CE0-BF78-4E84-8905-FE33511B9477}"/>
                </a:ext>
              </a:extLst>
            </p:cNvPr>
            <p:cNvSpPr txBox="1"/>
            <p:nvPr/>
          </p:nvSpPr>
          <p:spPr>
            <a:xfrm>
              <a:off x="821724" y="3223569"/>
              <a:ext cx="2743200"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1000">
                  <a:latin typeface="Comic Sans MS"/>
                </a:rPr>
                <a:t>Use less chemicals and pesticides</a:t>
              </a:r>
            </a:p>
          </p:txBody>
        </p:sp>
        <p:sp>
          <p:nvSpPr>
            <p:cNvPr id="30" name="TextBox 29">
              <a:extLst>
                <a:ext uri="{FF2B5EF4-FFF2-40B4-BE49-F238E27FC236}">
                  <a16:creationId xmlns:a16="http://schemas.microsoft.com/office/drawing/2014/main" id="{CEAE8819-D727-48E2-8BDA-8AB091D24639}"/>
                </a:ext>
              </a:extLst>
            </p:cNvPr>
            <p:cNvSpPr txBox="1"/>
            <p:nvPr/>
          </p:nvSpPr>
          <p:spPr>
            <a:xfrm>
              <a:off x="3200400" y="3061385"/>
              <a:ext cx="2743200"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r"/>
              <a:r>
                <a:rPr lang="en-US" sz="1000">
                  <a:latin typeface="Comic Sans MS"/>
                </a:rPr>
                <a:t>Volunteer for clean ups!</a:t>
              </a:r>
              <a:endParaRPr lang="en-US"/>
            </a:p>
          </p:txBody>
        </p:sp>
        <p:sp>
          <p:nvSpPr>
            <p:cNvPr id="31" name="TextBox 30">
              <a:extLst>
                <a:ext uri="{FF2B5EF4-FFF2-40B4-BE49-F238E27FC236}">
                  <a16:creationId xmlns:a16="http://schemas.microsoft.com/office/drawing/2014/main" id="{AC6BF8F5-D5E7-42B4-9F82-8276ED4D308B}"/>
                </a:ext>
              </a:extLst>
            </p:cNvPr>
            <p:cNvSpPr txBox="1"/>
            <p:nvPr/>
          </p:nvSpPr>
          <p:spPr>
            <a:xfrm>
              <a:off x="1076583" y="3818238"/>
              <a:ext cx="2743200"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1000">
                  <a:latin typeface="Comic Sans MS"/>
                </a:rPr>
                <a:t>Plant a tree</a:t>
              </a:r>
            </a:p>
          </p:txBody>
        </p:sp>
        <p:sp>
          <p:nvSpPr>
            <p:cNvPr id="32" name="TextBox 31">
              <a:extLst>
                <a:ext uri="{FF2B5EF4-FFF2-40B4-BE49-F238E27FC236}">
                  <a16:creationId xmlns:a16="http://schemas.microsoft.com/office/drawing/2014/main" id="{57063B76-B419-495D-BE19-8C3422FBE3E4}"/>
                </a:ext>
              </a:extLst>
            </p:cNvPr>
            <p:cNvSpPr txBox="1"/>
            <p:nvPr/>
          </p:nvSpPr>
          <p:spPr>
            <a:xfrm>
              <a:off x="3764177" y="3640610"/>
              <a:ext cx="2743200"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r"/>
              <a:r>
                <a:rPr lang="en-GB" sz="1000">
                  <a:latin typeface="Comic Sans MS"/>
                </a:rPr>
                <a:t>Take the bus, walk or cycle more!</a:t>
              </a:r>
              <a:endParaRPr lang="en-US"/>
            </a:p>
          </p:txBody>
        </p:sp>
        <p:sp>
          <p:nvSpPr>
            <p:cNvPr id="33" name="TextBox 32">
              <a:extLst>
                <a:ext uri="{FF2B5EF4-FFF2-40B4-BE49-F238E27FC236}">
                  <a16:creationId xmlns:a16="http://schemas.microsoft.com/office/drawing/2014/main" id="{04E0FE29-2B30-46B2-A4E5-608103A3A847}"/>
                </a:ext>
              </a:extLst>
            </p:cNvPr>
            <p:cNvSpPr txBox="1"/>
            <p:nvPr/>
          </p:nvSpPr>
          <p:spPr>
            <a:xfrm>
              <a:off x="2520778" y="4304785"/>
              <a:ext cx="2743200"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r"/>
              <a:r>
                <a:rPr lang="en-GB" sz="1000">
                  <a:latin typeface="Comic Sans MS"/>
                </a:rPr>
                <a:t>Save Water</a:t>
              </a:r>
              <a:endParaRPr lang="en-US"/>
            </a:p>
          </p:txBody>
        </p:sp>
        <p:sp>
          <p:nvSpPr>
            <p:cNvPr id="34" name="TextBox 33">
              <a:extLst>
                <a:ext uri="{FF2B5EF4-FFF2-40B4-BE49-F238E27FC236}">
                  <a16:creationId xmlns:a16="http://schemas.microsoft.com/office/drawing/2014/main" id="{3BCD615D-9A7E-4F90-BE42-D7FF359ABA28}"/>
                </a:ext>
              </a:extLst>
            </p:cNvPr>
            <p:cNvSpPr txBox="1"/>
            <p:nvPr/>
          </p:nvSpPr>
          <p:spPr>
            <a:xfrm>
              <a:off x="1331440" y="2628899"/>
              <a:ext cx="2743200"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GB" sz="1000">
                  <a:latin typeface="Comic Sans MS"/>
                </a:rPr>
                <a:t>Print out as little as possible</a:t>
              </a:r>
            </a:p>
          </p:txBody>
        </p:sp>
        <p:pic>
          <p:nvPicPr>
            <p:cNvPr id="35" name="Picture 25" descr="A person that is sitting in the grass&#10;&#10;Description generated with high confidence">
              <a:extLst>
                <a:ext uri="{FF2B5EF4-FFF2-40B4-BE49-F238E27FC236}">
                  <a16:creationId xmlns:a16="http://schemas.microsoft.com/office/drawing/2014/main" id="{98D3C332-EF45-440F-A42B-4A57F113CDE0}"/>
                </a:ext>
              </a:extLst>
            </p:cNvPr>
            <p:cNvPicPr>
              <a:picLocks noChangeAspect="1"/>
            </p:cNvPicPr>
            <p:nvPr/>
          </p:nvPicPr>
          <p:blipFill>
            <a:blip r:embed="rId4"/>
            <a:stretch>
              <a:fillRect/>
            </a:stretch>
          </p:blipFill>
          <p:spPr>
            <a:xfrm>
              <a:off x="196164" y="3667041"/>
              <a:ext cx="843349" cy="551074"/>
            </a:xfrm>
            <a:prstGeom prst="rect">
              <a:avLst/>
            </a:prstGeom>
          </p:spPr>
        </p:pic>
        <p:sp>
          <p:nvSpPr>
            <p:cNvPr id="36" name="Rectangle 35">
              <a:extLst>
                <a:ext uri="{FF2B5EF4-FFF2-40B4-BE49-F238E27FC236}">
                  <a16:creationId xmlns:a16="http://schemas.microsoft.com/office/drawing/2014/main" id="{593325BC-16B9-4FE0-AF7F-5A0D41396AEF}"/>
                </a:ext>
              </a:extLst>
            </p:cNvPr>
            <p:cNvSpPr/>
            <p:nvPr/>
          </p:nvSpPr>
          <p:spPr>
            <a:xfrm>
              <a:off x="199252" y="2933185"/>
              <a:ext cx="427852" cy="172995"/>
            </a:xfrm>
            <a:prstGeom prst="rect">
              <a:avLst/>
            </a:prstGeom>
            <a:solidFill>
              <a:schemeClr val="bg1"/>
            </a:solidFill>
            <a:ln w="25400" cap="flat">
              <a:solidFill>
                <a:schemeClr val="bg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Calibri"/>
              </a:endParaRPr>
            </a:p>
          </p:txBody>
        </p:sp>
        <p:pic>
          <p:nvPicPr>
            <p:cNvPr id="37" name="Picture 23" descr="A picture containing drawing&#10;&#10;Description generated with very high confidence">
              <a:extLst>
                <a:ext uri="{FF2B5EF4-FFF2-40B4-BE49-F238E27FC236}">
                  <a16:creationId xmlns:a16="http://schemas.microsoft.com/office/drawing/2014/main" id="{59B4FD1D-4F7C-4C03-BE5D-6052E07DAB14}"/>
                </a:ext>
              </a:extLst>
            </p:cNvPr>
            <p:cNvPicPr>
              <a:picLocks noChangeAspect="1"/>
            </p:cNvPicPr>
            <p:nvPr/>
          </p:nvPicPr>
          <p:blipFill>
            <a:blip r:embed="rId5"/>
            <a:stretch>
              <a:fillRect/>
            </a:stretch>
          </p:blipFill>
          <p:spPr>
            <a:xfrm>
              <a:off x="179559" y="3044781"/>
              <a:ext cx="606254" cy="629422"/>
            </a:xfrm>
            <a:prstGeom prst="rect">
              <a:avLst/>
            </a:prstGeom>
          </p:spPr>
        </p:pic>
        <p:pic>
          <p:nvPicPr>
            <p:cNvPr id="38" name="Picture 28" descr="A picture containing flower&#10;&#10;Description generated with very high confidence">
              <a:extLst>
                <a:ext uri="{FF2B5EF4-FFF2-40B4-BE49-F238E27FC236}">
                  <a16:creationId xmlns:a16="http://schemas.microsoft.com/office/drawing/2014/main" id="{1433829F-DF2B-4F3A-985D-59789FE0F6F2}"/>
                </a:ext>
              </a:extLst>
            </p:cNvPr>
            <p:cNvPicPr>
              <a:picLocks noChangeAspect="1"/>
            </p:cNvPicPr>
            <p:nvPr/>
          </p:nvPicPr>
          <p:blipFill>
            <a:blip r:embed="rId6"/>
            <a:stretch>
              <a:fillRect/>
            </a:stretch>
          </p:blipFill>
          <p:spPr>
            <a:xfrm>
              <a:off x="180718" y="4218287"/>
              <a:ext cx="1291282" cy="607027"/>
            </a:xfrm>
            <a:prstGeom prst="rect">
              <a:avLst/>
            </a:prstGeom>
          </p:spPr>
        </p:pic>
        <p:sp>
          <p:nvSpPr>
            <p:cNvPr id="39" name="TextBox 38">
              <a:extLst>
                <a:ext uri="{FF2B5EF4-FFF2-40B4-BE49-F238E27FC236}">
                  <a16:creationId xmlns:a16="http://schemas.microsoft.com/office/drawing/2014/main" id="{30AE27CE-3593-4F11-B3E6-3FD6692BD109}"/>
                </a:ext>
              </a:extLst>
            </p:cNvPr>
            <p:cNvSpPr txBox="1"/>
            <p:nvPr/>
          </p:nvSpPr>
          <p:spPr>
            <a:xfrm>
              <a:off x="1431840" y="4397461"/>
              <a:ext cx="2743200"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GB" sz="1000">
                  <a:latin typeface="Comic Sans MS"/>
                </a:rPr>
                <a:t>Reduce use of paper</a:t>
              </a:r>
            </a:p>
          </p:txBody>
        </p:sp>
        <p:sp>
          <p:nvSpPr>
            <p:cNvPr id="40" name="Rectangle 39">
              <a:extLst>
                <a:ext uri="{FF2B5EF4-FFF2-40B4-BE49-F238E27FC236}">
                  <a16:creationId xmlns:a16="http://schemas.microsoft.com/office/drawing/2014/main" id="{EFE6F7A6-67D9-4927-BD7D-A529F2FB9771}"/>
                </a:ext>
              </a:extLst>
            </p:cNvPr>
            <p:cNvSpPr/>
            <p:nvPr/>
          </p:nvSpPr>
          <p:spPr>
            <a:xfrm>
              <a:off x="1110563" y="4647684"/>
              <a:ext cx="481915" cy="149827"/>
            </a:xfrm>
            <a:prstGeom prst="rect">
              <a:avLst/>
            </a:prstGeom>
            <a:solidFill>
              <a:schemeClr val="bg1"/>
            </a:solidFill>
            <a:ln w="25400" cap="flat">
              <a:solidFill>
                <a:schemeClr val="bg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Calibri"/>
              </a:endParaRPr>
            </a:p>
          </p:txBody>
        </p:sp>
        <p:pic>
          <p:nvPicPr>
            <p:cNvPr id="41" name="Picture 36" descr="A close up of a fruit tree&#10;&#10;Description generated with very high confidence">
              <a:extLst>
                <a:ext uri="{FF2B5EF4-FFF2-40B4-BE49-F238E27FC236}">
                  <a16:creationId xmlns:a16="http://schemas.microsoft.com/office/drawing/2014/main" id="{C67424AD-0415-4DC1-97D8-87C311CC1F9A}"/>
                </a:ext>
              </a:extLst>
            </p:cNvPr>
            <p:cNvPicPr>
              <a:picLocks noChangeAspect="1"/>
            </p:cNvPicPr>
            <p:nvPr/>
          </p:nvPicPr>
          <p:blipFill>
            <a:blip r:embed="rId7"/>
            <a:stretch>
              <a:fillRect/>
            </a:stretch>
          </p:blipFill>
          <p:spPr>
            <a:xfrm>
              <a:off x="3571102" y="2518085"/>
              <a:ext cx="897410" cy="354464"/>
            </a:xfrm>
            <a:prstGeom prst="rect">
              <a:avLst/>
            </a:prstGeom>
          </p:spPr>
        </p:pic>
        <p:pic>
          <p:nvPicPr>
            <p:cNvPr id="42" name="Picture 38" descr="A group of people on a beach posing for the camera&#10;&#10;Description generated with very high confidence">
              <a:extLst>
                <a:ext uri="{FF2B5EF4-FFF2-40B4-BE49-F238E27FC236}">
                  <a16:creationId xmlns:a16="http://schemas.microsoft.com/office/drawing/2014/main" id="{82D416B5-752B-4C4D-A6A3-F0F1A57D3683}"/>
                </a:ext>
              </a:extLst>
            </p:cNvPr>
            <p:cNvPicPr>
              <a:picLocks noChangeAspect="1"/>
            </p:cNvPicPr>
            <p:nvPr/>
          </p:nvPicPr>
          <p:blipFill>
            <a:blip r:embed="rId8"/>
            <a:stretch>
              <a:fillRect/>
            </a:stretch>
          </p:blipFill>
          <p:spPr>
            <a:xfrm>
              <a:off x="3571102" y="2929513"/>
              <a:ext cx="858794" cy="496978"/>
            </a:xfrm>
            <a:prstGeom prst="rect">
              <a:avLst/>
            </a:prstGeom>
          </p:spPr>
        </p:pic>
        <p:pic>
          <p:nvPicPr>
            <p:cNvPr id="43" name="Picture 40" descr="A red double decker bus driving down a street&#10;&#10;Description generated with very high confidence">
              <a:extLst>
                <a:ext uri="{FF2B5EF4-FFF2-40B4-BE49-F238E27FC236}">
                  <a16:creationId xmlns:a16="http://schemas.microsoft.com/office/drawing/2014/main" id="{3530B298-D2AF-4F72-BC0E-37105315BECB}"/>
                </a:ext>
              </a:extLst>
            </p:cNvPr>
            <p:cNvPicPr>
              <a:picLocks noChangeAspect="1"/>
            </p:cNvPicPr>
            <p:nvPr/>
          </p:nvPicPr>
          <p:blipFill>
            <a:blip r:embed="rId9"/>
            <a:stretch>
              <a:fillRect/>
            </a:stretch>
          </p:blipFill>
          <p:spPr>
            <a:xfrm>
              <a:off x="3571103" y="3473793"/>
              <a:ext cx="843348" cy="636374"/>
            </a:xfrm>
            <a:prstGeom prst="rect">
              <a:avLst/>
            </a:prstGeom>
          </p:spPr>
        </p:pic>
        <p:pic>
          <p:nvPicPr>
            <p:cNvPr id="44" name="Picture 42" descr="A young boy brushing his teeth&#10;&#10;Description generated with high confidence">
              <a:extLst>
                <a:ext uri="{FF2B5EF4-FFF2-40B4-BE49-F238E27FC236}">
                  <a16:creationId xmlns:a16="http://schemas.microsoft.com/office/drawing/2014/main" id="{AB1D7AC3-60D5-46CC-A110-5AD675A20273}"/>
                </a:ext>
              </a:extLst>
            </p:cNvPr>
            <p:cNvPicPr>
              <a:picLocks noChangeAspect="1"/>
            </p:cNvPicPr>
            <p:nvPr/>
          </p:nvPicPr>
          <p:blipFill>
            <a:blip r:embed="rId10"/>
            <a:stretch>
              <a:fillRect/>
            </a:stretch>
          </p:blipFill>
          <p:spPr>
            <a:xfrm>
              <a:off x="3571230" y="4148395"/>
              <a:ext cx="843092" cy="546015"/>
            </a:xfrm>
            <a:prstGeom prst="rect">
              <a:avLst/>
            </a:prstGeom>
          </p:spPr>
        </p:pic>
      </p:grpSp>
      <p:sp>
        <p:nvSpPr>
          <p:cNvPr id="45" name="Text Placeholder 2">
            <a:extLst>
              <a:ext uri="{FF2B5EF4-FFF2-40B4-BE49-F238E27FC236}">
                <a16:creationId xmlns:a16="http://schemas.microsoft.com/office/drawing/2014/main" id="{85BC9C4B-97C0-4868-B7E9-4C595BD4B7BF}"/>
              </a:ext>
            </a:extLst>
          </p:cNvPr>
          <p:cNvSpPr txBox="1">
            <a:spLocks/>
          </p:cNvSpPr>
          <p:nvPr/>
        </p:nvSpPr>
        <p:spPr>
          <a:xfrm>
            <a:off x="810189" y="1179928"/>
            <a:ext cx="2712308" cy="445592"/>
          </a:xfrm>
          <a:prstGeom prst="rect">
            <a:avLst/>
          </a:prstGeom>
        </p:spPr>
        <p:txBody>
          <a:bodyPr lIns="45719" tIns="45720" rIns="45719" bIns="45720" anchor="t">
            <a:normAutofit/>
          </a:bodyPr>
          <a:lst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0" indent="0">
              <a:buFont typeface="Arial" panose="020B0604020202020204" pitchFamily="34" charset="0"/>
              <a:buNone/>
            </a:pPr>
            <a:r>
              <a:rPr lang="en-GB" sz="1000" dirty="0">
                <a:latin typeface="Comic Sans MS"/>
              </a:rPr>
              <a:t>Use reusable bags – preferably not plastic</a:t>
            </a:r>
            <a:endParaRPr lang="en-US" sz="1000" dirty="0">
              <a:latin typeface="Comic Sans MS"/>
            </a:endParaRPr>
          </a:p>
          <a:p>
            <a:pPr marL="256540" indent="-256540"/>
            <a:endParaRPr lang="en-GB" dirty="0"/>
          </a:p>
          <a:p>
            <a:pPr marL="256540" indent="-256540"/>
            <a:endParaRPr lang="en-GB" dirty="0"/>
          </a:p>
          <a:p>
            <a:pPr marL="256540" indent="-256540"/>
            <a:endParaRPr lang="en-GB" dirty="0"/>
          </a:p>
          <a:p>
            <a:pPr marL="256540" indent="-256540"/>
            <a:endParaRPr lang="en-GB" dirty="0"/>
          </a:p>
          <a:p>
            <a:pPr marL="256540" indent="-256540"/>
            <a:endParaRPr lang="en-GB" dirty="0"/>
          </a:p>
          <a:p>
            <a:pPr marL="256540" indent="-256540"/>
            <a:endParaRPr lang="en-GB" dirty="0"/>
          </a:p>
          <a:p>
            <a:pPr marL="256540" indent="-256540"/>
            <a:endParaRPr lang="en-GB" dirty="0"/>
          </a:p>
          <a:p>
            <a:pPr marL="256540" indent="-256540"/>
            <a:endParaRPr lang="en-GB" dirty="0"/>
          </a:p>
          <a:p>
            <a:pPr marL="256540" indent="-256540"/>
            <a:endParaRPr lang="en-GB" dirty="0"/>
          </a:p>
          <a:p>
            <a:pPr marL="256540" indent="-256540"/>
            <a:endParaRPr lang="en-GB" dirty="0"/>
          </a:p>
        </p:txBody>
      </p:sp>
      <p:sp>
        <p:nvSpPr>
          <p:cNvPr id="46" name="TextBox 45">
            <a:extLst>
              <a:ext uri="{FF2B5EF4-FFF2-40B4-BE49-F238E27FC236}">
                <a16:creationId xmlns:a16="http://schemas.microsoft.com/office/drawing/2014/main" id="{9637FA77-413F-4EC9-B2E4-4B442059C322}"/>
              </a:ext>
            </a:extLst>
          </p:cNvPr>
          <p:cNvSpPr txBox="1"/>
          <p:nvPr/>
        </p:nvSpPr>
        <p:spPr>
          <a:xfrm>
            <a:off x="3397649" y="1078955"/>
            <a:ext cx="2743200"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r"/>
            <a:r>
              <a:rPr lang="en-GB" sz="1000" dirty="0">
                <a:latin typeface="Comic Sans MS"/>
              </a:rPr>
              <a:t>Use recyclable drinking containers</a:t>
            </a:r>
            <a:endParaRPr lang="en-US" dirty="0"/>
          </a:p>
        </p:txBody>
      </p:sp>
      <p:sp>
        <p:nvSpPr>
          <p:cNvPr id="47" name="TextBox 46">
            <a:extLst>
              <a:ext uri="{FF2B5EF4-FFF2-40B4-BE49-F238E27FC236}">
                <a16:creationId xmlns:a16="http://schemas.microsoft.com/office/drawing/2014/main" id="{2CCFEF81-9CAC-48A9-889A-656E99E510D4}"/>
              </a:ext>
            </a:extLst>
          </p:cNvPr>
          <p:cNvSpPr txBox="1"/>
          <p:nvPr/>
        </p:nvSpPr>
        <p:spPr>
          <a:xfrm>
            <a:off x="1076583" y="1539293"/>
            <a:ext cx="2712307"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GB" sz="1000" dirty="0">
                <a:latin typeface="Comic Sans MS"/>
              </a:rPr>
              <a:t>Save Electricity – </a:t>
            </a:r>
            <a:endParaRPr lang="en-US" dirty="0"/>
          </a:p>
          <a:p>
            <a:r>
              <a:rPr lang="en-GB" sz="1000" dirty="0">
                <a:latin typeface="Comic Sans MS"/>
              </a:rPr>
              <a:t>turn off and use life light bulbs</a:t>
            </a:r>
            <a:endParaRPr lang="en-GB" dirty="0"/>
          </a:p>
        </p:txBody>
      </p:sp>
      <p:sp>
        <p:nvSpPr>
          <p:cNvPr id="48" name="TextBox 47">
            <a:extLst>
              <a:ext uri="{FF2B5EF4-FFF2-40B4-BE49-F238E27FC236}">
                <a16:creationId xmlns:a16="http://schemas.microsoft.com/office/drawing/2014/main" id="{1AD0E6E1-5A25-4572-87A0-60DF120E63E9}"/>
              </a:ext>
            </a:extLst>
          </p:cNvPr>
          <p:cNvSpPr txBox="1"/>
          <p:nvPr/>
        </p:nvSpPr>
        <p:spPr>
          <a:xfrm>
            <a:off x="2803440" y="1332078"/>
            <a:ext cx="2743200"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r"/>
            <a:r>
              <a:rPr lang="en-GB" sz="1000" dirty="0">
                <a:latin typeface="Comic Sans MS"/>
              </a:rPr>
              <a:t>Always Recycle</a:t>
            </a:r>
            <a:endParaRPr lang="en-US" dirty="0"/>
          </a:p>
        </p:txBody>
      </p:sp>
      <p:pic>
        <p:nvPicPr>
          <p:cNvPr id="49" name="Picture 17" descr="A picture containing bag, accessory&#10;&#10;Description generated with very high confidence">
            <a:extLst>
              <a:ext uri="{FF2B5EF4-FFF2-40B4-BE49-F238E27FC236}">
                <a16:creationId xmlns:a16="http://schemas.microsoft.com/office/drawing/2014/main" id="{51CB051C-5004-44C1-A432-E67FE92D9A3F}"/>
              </a:ext>
            </a:extLst>
          </p:cNvPr>
          <p:cNvPicPr>
            <a:picLocks noChangeAspect="1"/>
          </p:cNvPicPr>
          <p:nvPr/>
        </p:nvPicPr>
        <p:blipFill rotWithShape="1">
          <a:blip r:embed="rId11"/>
          <a:srcRect l="18333" t="17109" r="8889" b="8854"/>
          <a:stretch/>
        </p:blipFill>
        <p:spPr>
          <a:xfrm>
            <a:off x="210472" y="975283"/>
            <a:ext cx="434493" cy="665004"/>
          </a:xfrm>
          <a:prstGeom prst="rect">
            <a:avLst/>
          </a:prstGeom>
        </p:spPr>
      </p:pic>
      <p:pic>
        <p:nvPicPr>
          <p:cNvPr id="50" name="Picture 19" descr="A picture containing light&#10;&#10;Description generated with very high confidence">
            <a:extLst>
              <a:ext uri="{FF2B5EF4-FFF2-40B4-BE49-F238E27FC236}">
                <a16:creationId xmlns:a16="http://schemas.microsoft.com/office/drawing/2014/main" id="{B8D3BF67-EBE9-4443-9384-246EEB6504BD}"/>
              </a:ext>
            </a:extLst>
          </p:cNvPr>
          <p:cNvPicPr>
            <a:picLocks noChangeAspect="1"/>
          </p:cNvPicPr>
          <p:nvPr/>
        </p:nvPicPr>
        <p:blipFill rotWithShape="1">
          <a:blip r:embed="rId12"/>
          <a:srcRect t="12397" r="-439" b="-826"/>
          <a:stretch/>
        </p:blipFill>
        <p:spPr>
          <a:xfrm>
            <a:off x="186118" y="1737116"/>
            <a:ext cx="881972" cy="409481"/>
          </a:xfrm>
          <a:prstGeom prst="rect">
            <a:avLst/>
          </a:prstGeom>
        </p:spPr>
      </p:pic>
      <p:pic>
        <p:nvPicPr>
          <p:cNvPr id="51" name="Picture 32" descr="A close up of a bottle&#10;&#10;Description generated with very high confidence">
            <a:extLst>
              <a:ext uri="{FF2B5EF4-FFF2-40B4-BE49-F238E27FC236}">
                <a16:creationId xmlns:a16="http://schemas.microsoft.com/office/drawing/2014/main" id="{8A8571CC-E2B7-40BF-AEC5-5C29DA9AC3F4}"/>
              </a:ext>
            </a:extLst>
          </p:cNvPr>
          <p:cNvPicPr>
            <a:picLocks noChangeAspect="1"/>
          </p:cNvPicPr>
          <p:nvPr/>
        </p:nvPicPr>
        <p:blipFill rotWithShape="1">
          <a:blip r:embed="rId13"/>
          <a:srcRect l="71549" t="13964" r="11549" b="11982"/>
          <a:stretch/>
        </p:blipFill>
        <p:spPr>
          <a:xfrm flipH="1">
            <a:off x="3653873" y="990921"/>
            <a:ext cx="270036" cy="729051"/>
          </a:xfrm>
          <a:prstGeom prst="rect">
            <a:avLst/>
          </a:prstGeom>
        </p:spPr>
      </p:pic>
      <p:sp>
        <p:nvSpPr>
          <p:cNvPr id="8" name="Text Placeholder 7">
            <a:extLst>
              <a:ext uri="{FF2B5EF4-FFF2-40B4-BE49-F238E27FC236}">
                <a16:creationId xmlns:a16="http://schemas.microsoft.com/office/drawing/2014/main" id="{5FB31BFD-D273-447A-8F5B-EB5C22C886EB}"/>
              </a:ext>
            </a:extLst>
          </p:cNvPr>
          <p:cNvSpPr>
            <a:spLocks noGrp="1"/>
          </p:cNvSpPr>
          <p:nvPr>
            <p:ph type="body" sz="quarter" idx="10"/>
          </p:nvPr>
        </p:nvSpPr>
        <p:spPr>
          <a:xfrm>
            <a:off x="443684" y="339501"/>
            <a:ext cx="6270316" cy="276998"/>
          </a:xfrm>
        </p:spPr>
        <p:txBody>
          <a:bodyPr/>
          <a:lstStyle/>
          <a:p>
            <a:r>
              <a:rPr lang="en-GB" sz="2400" dirty="0"/>
              <a:t>How can we help protect the environment?</a:t>
            </a:r>
          </a:p>
        </p:txBody>
      </p:sp>
    </p:spTree>
    <p:extLst>
      <p:ext uri="{BB962C8B-B14F-4D97-AF65-F5344CB8AC3E}">
        <p14:creationId xmlns:p14="http://schemas.microsoft.com/office/powerpoint/2010/main" val="194050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39860" y="233278"/>
            <a:ext cx="6349140" cy="383221"/>
          </a:xfrm>
        </p:spPr>
        <p:txBody>
          <a:bodyPr/>
          <a:lstStyle/>
          <a:p>
            <a:pPr algn="ctr"/>
            <a:r>
              <a:rPr lang="en-GB" sz="2400" dirty="0"/>
              <a:t>What does your local council do to help the environment?</a:t>
            </a:r>
            <a:endParaRPr lang="en-US" sz="2400" dirty="0"/>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6" name="Picture 5" descr="C:\Users\jessharrison\AppData\Local\Microsoft\Windows\Temporary Internet Files\Content.Outlook\CYR7219Q\TS Logo (2).jpg">
            <a:extLst>
              <a:ext uri="{FF2B5EF4-FFF2-40B4-BE49-F238E27FC236}">
                <a16:creationId xmlns:a16="http://schemas.microsoft.com/office/drawing/2014/main" id="{8AC2AFBE-681A-4674-8901-87F9FAC1294D}"/>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7" name="Picture Placeholder 4">
            <a:extLst>
              <a:ext uri="{FF2B5EF4-FFF2-40B4-BE49-F238E27FC236}">
                <a16:creationId xmlns:a16="http://schemas.microsoft.com/office/drawing/2014/main" id="{BD8E302F-244F-4973-B175-1560B873D4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grpSp>
        <p:nvGrpSpPr>
          <p:cNvPr id="25" name="Group 24">
            <a:extLst>
              <a:ext uri="{FF2B5EF4-FFF2-40B4-BE49-F238E27FC236}">
                <a16:creationId xmlns:a16="http://schemas.microsoft.com/office/drawing/2014/main" id="{3F87E335-9529-4F33-AC01-028AF9F13049}"/>
              </a:ext>
            </a:extLst>
          </p:cNvPr>
          <p:cNvGrpSpPr/>
          <p:nvPr/>
        </p:nvGrpSpPr>
        <p:grpSpPr>
          <a:xfrm>
            <a:off x="139861" y="1259492"/>
            <a:ext cx="6543720" cy="794034"/>
            <a:chOff x="139861" y="1259492"/>
            <a:chExt cx="6543720" cy="794034"/>
          </a:xfrm>
        </p:grpSpPr>
        <p:sp>
          <p:nvSpPr>
            <p:cNvPr id="26" name="Text Placeholder 2">
              <a:extLst>
                <a:ext uri="{FF2B5EF4-FFF2-40B4-BE49-F238E27FC236}">
                  <a16:creationId xmlns:a16="http://schemas.microsoft.com/office/drawing/2014/main" id="{A10AEF5C-1BBE-40C3-880C-7B891439B02C}"/>
                </a:ext>
              </a:extLst>
            </p:cNvPr>
            <p:cNvSpPr txBox="1">
              <a:spLocks/>
            </p:cNvSpPr>
            <p:nvPr/>
          </p:nvSpPr>
          <p:spPr>
            <a:xfrm>
              <a:off x="139861" y="1259673"/>
              <a:ext cx="3064748" cy="793853"/>
            </a:xfrm>
            <a:prstGeom prst="rect">
              <a:avLst/>
            </a:prstGeom>
            <a:solidFill>
              <a:srgbClr val="FF0000"/>
            </a:solidFill>
            <a:ln w="12700">
              <a:solidFill>
                <a:srgbClr val="FF0000"/>
              </a:solidFill>
              <a:miter lim="400000"/>
            </a:ln>
            <a:extLst>
              <a:ext uri="{C572A759-6A51-4108-AA02-DFA0A04FC94B}">
                <ma14:wrappingTextBoxFlag xmlns="" xmlns:ma14="http://schemas.microsoft.com/office/mac/drawingml/2011/main" val="1"/>
              </a:ext>
            </a:extLst>
          </p:spPr>
          <p:txBody>
            <a:bodyPr lIns="45719" tIns="45720" rIns="45719" bIns="45720" anchor="t">
              <a:normAutofit/>
            </a:bodyPr>
            <a:lstStyle>
              <a:lvl1pPr marL="257168" marR="0" indent="-257168"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1pPr>
              <a:lvl2pPr marL="592916" marR="0" indent="-250025"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2pPr>
              <a:lvl3pPr marL="925765"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3pPr>
              <a:lvl4pPr marL="1295318" marR="0" indent="-26669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4pPr>
              <a:lvl5pPr marL="1671525" marR="0" indent="-300031"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5pPr>
              <a:lvl6pPr marL="1954399"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6pPr>
              <a:lvl7pPr marL="2297273"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7pPr>
              <a:lvl8pPr marL="264016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8pPr>
              <a:lvl9pPr marL="298303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9pPr>
            </a:lstStyle>
            <a:p>
              <a:pPr marL="0" indent="0" algn="ctr">
                <a:buNone/>
              </a:pPr>
              <a:r>
                <a:rPr lang="en-GB" sz="1200" dirty="0">
                  <a:solidFill>
                    <a:schemeClr val="bg1"/>
                  </a:solidFill>
                  <a:latin typeface="Comic Sans MS"/>
                </a:rPr>
                <a:t>Manage Pest Control from</a:t>
              </a:r>
              <a:endParaRPr lang="en-GB" dirty="0">
                <a:solidFill>
                  <a:schemeClr val="bg1"/>
                </a:solidFill>
              </a:endParaRPr>
            </a:p>
            <a:p>
              <a:pPr marL="0" indent="0" algn="ctr">
                <a:buNone/>
              </a:pPr>
              <a:r>
                <a:rPr lang="en-GB" sz="1200" dirty="0">
                  <a:solidFill>
                    <a:schemeClr val="bg1"/>
                  </a:solidFill>
                  <a:latin typeface="Comic Sans MS"/>
                </a:rPr>
                <a:t>cockroaches, fleas, ants, mice, rats, </a:t>
              </a:r>
            </a:p>
            <a:p>
              <a:pPr marL="0" indent="0" algn="ctr">
                <a:buNone/>
              </a:pPr>
              <a:r>
                <a:rPr lang="en-GB" sz="1200" dirty="0">
                  <a:solidFill>
                    <a:schemeClr val="bg1"/>
                  </a:solidFill>
                  <a:latin typeface="Comic Sans MS"/>
                </a:rPr>
                <a:t>pigeons, bed bugs</a:t>
              </a:r>
              <a:endParaRPr lang="en-GB" dirty="0">
                <a:solidFill>
                  <a:schemeClr val="bg1"/>
                </a:solidFill>
                <a:latin typeface="Comic Sans MS"/>
              </a:endParaRPr>
            </a:p>
          </p:txBody>
        </p:sp>
        <p:sp>
          <p:nvSpPr>
            <p:cNvPr id="27" name="Text Placeholder 2">
              <a:extLst>
                <a:ext uri="{FF2B5EF4-FFF2-40B4-BE49-F238E27FC236}">
                  <a16:creationId xmlns:a16="http://schemas.microsoft.com/office/drawing/2014/main" id="{86083A68-0370-4C66-966B-DCEA9027258A}"/>
                </a:ext>
              </a:extLst>
            </p:cNvPr>
            <p:cNvSpPr txBox="1">
              <a:spLocks/>
            </p:cNvSpPr>
            <p:nvPr/>
          </p:nvSpPr>
          <p:spPr>
            <a:xfrm>
              <a:off x="3501989" y="1259492"/>
              <a:ext cx="3181592" cy="793852"/>
            </a:xfrm>
            <a:prstGeom prst="rect">
              <a:avLst/>
            </a:prstGeom>
            <a:solidFill>
              <a:schemeClr val="accent1"/>
            </a:solidFill>
            <a:ln w="12700">
              <a:solidFill>
                <a:schemeClr val="accent1"/>
              </a:solidFill>
              <a:miter lim="400000"/>
            </a:ln>
            <a:extLst>
              <a:ext uri="{C572A759-6A51-4108-AA02-DFA0A04FC94B}">
                <ma14:wrappingTextBoxFlag xmlns="" xmlns:ma14="http://schemas.microsoft.com/office/mac/drawingml/2011/main" val="1"/>
              </a:ext>
            </a:extLst>
          </p:spPr>
          <p:txBody>
            <a:bodyPr lIns="45719" tIns="45720" rIns="45719" bIns="45720" anchor="t">
              <a:normAutofit/>
            </a:bodyPr>
            <a:lstStyle>
              <a:lvl1pPr marL="257168" marR="0" indent="-257168"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1pPr>
              <a:lvl2pPr marL="592916" marR="0" indent="-250025"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2pPr>
              <a:lvl3pPr marL="925765"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3pPr>
              <a:lvl4pPr marL="1295318" marR="0" indent="-26669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4pPr>
              <a:lvl5pPr marL="1671525" marR="0" indent="-300031"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5pPr>
              <a:lvl6pPr marL="1954399"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6pPr>
              <a:lvl7pPr marL="2297273"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7pPr>
              <a:lvl8pPr marL="264016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8pPr>
              <a:lvl9pPr marL="298303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9pPr>
            </a:lstStyle>
            <a:p>
              <a:pPr marL="0" indent="0" algn="ctr">
                <a:buNone/>
              </a:pPr>
              <a:r>
                <a:rPr lang="en-GB" sz="1200" dirty="0">
                  <a:solidFill>
                    <a:schemeClr val="bg1"/>
                  </a:solidFill>
                  <a:latin typeface="Comic Sans MS"/>
                </a:rPr>
                <a:t>Fly tipping is a crime and its when people dump </a:t>
              </a:r>
              <a:r>
                <a:rPr lang="en-GB" sz="1200">
                  <a:solidFill>
                    <a:schemeClr val="bg1"/>
                  </a:solidFill>
                  <a:latin typeface="Comic Sans MS"/>
                </a:rPr>
                <a:t>waste illegally.</a:t>
              </a:r>
              <a:endParaRPr lang="en-US">
                <a:solidFill>
                  <a:schemeClr val="bg1"/>
                </a:solidFill>
                <a:latin typeface="Comic Sans MS"/>
              </a:endParaRPr>
            </a:p>
            <a:p>
              <a:pPr marL="0" indent="0" algn="ctr">
                <a:buNone/>
              </a:pPr>
              <a:r>
                <a:rPr lang="en-GB" sz="1200">
                  <a:solidFill>
                    <a:schemeClr val="bg1"/>
                  </a:solidFill>
                  <a:latin typeface="Comic Sans MS"/>
                </a:rPr>
                <a:t>(this cost the council £426,000 in 2019)</a:t>
              </a:r>
              <a:endParaRPr lang="en-US">
                <a:solidFill>
                  <a:schemeClr val="bg1"/>
                </a:solidFill>
                <a:latin typeface="Comic Sans MS"/>
              </a:endParaRPr>
            </a:p>
          </p:txBody>
        </p:sp>
      </p:grpSp>
      <p:sp>
        <p:nvSpPr>
          <p:cNvPr id="28" name="Text Placeholder 2">
            <a:extLst>
              <a:ext uri="{FF2B5EF4-FFF2-40B4-BE49-F238E27FC236}">
                <a16:creationId xmlns:a16="http://schemas.microsoft.com/office/drawing/2014/main" id="{DC13501C-8F50-472B-9A8C-74261F0095B6}"/>
              </a:ext>
            </a:extLst>
          </p:cNvPr>
          <p:cNvSpPr txBox="1">
            <a:spLocks/>
          </p:cNvSpPr>
          <p:nvPr/>
        </p:nvSpPr>
        <p:spPr>
          <a:xfrm>
            <a:off x="4336070" y="2304184"/>
            <a:ext cx="2346512" cy="647116"/>
          </a:xfrm>
          <a:prstGeom prst="rect">
            <a:avLst/>
          </a:prstGeom>
          <a:solidFill>
            <a:schemeClr val="accent6"/>
          </a:solidFill>
          <a:ln w="12700">
            <a:solidFill>
              <a:schemeClr val="accent6"/>
            </a:solidFill>
            <a:miter lim="400000"/>
          </a:ln>
          <a:extLst>
            <a:ext uri="{C572A759-6A51-4108-AA02-DFA0A04FC94B}">
              <ma14:wrappingTextBoxFlag xmlns="" xmlns:ma14="http://schemas.microsoft.com/office/mac/drawingml/2011/main" val="1"/>
            </a:ext>
          </a:extLst>
        </p:spPr>
        <p:txBody>
          <a:bodyPr lIns="45719" tIns="45720" rIns="45719" bIns="45720" anchor="t">
            <a:normAutofit/>
          </a:bodyPr>
          <a:lstStyle>
            <a:lvl1pPr marL="257168" marR="0" indent="-257168"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1pPr>
            <a:lvl2pPr marL="592916" marR="0" indent="-250025"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2pPr>
            <a:lvl3pPr marL="925765"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3pPr>
            <a:lvl4pPr marL="1295318" marR="0" indent="-26669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4pPr>
            <a:lvl5pPr marL="1671525" marR="0" indent="-300031"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5pPr>
            <a:lvl6pPr marL="1954399"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6pPr>
            <a:lvl7pPr marL="2297273"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7pPr>
            <a:lvl8pPr marL="264016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8pPr>
            <a:lvl9pPr marL="298303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9pPr>
          </a:lstStyle>
          <a:p>
            <a:pPr marL="0" indent="0" algn="ctr">
              <a:buNone/>
            </a:pPr>
            <a:r>
              <a:rPr lang="en-GB" sz="1200" dirty="0">
                <a:latin typeface="Comic Sans MS"/>
              </a:rPr>
              <a:t>And many more, you can find more information on the website at – go.walsall.gov.uk</a:t>
            </a:r>
            <a:endParaRPr lang="en-US" dirty="0">
              <a:latin typeface="Comic Sans MS"/>
            </a:endParaRPr>
          </a:p>
        </p:txBody>
      </p:sp>
      <p:sp>
        <p:nvSpPr>
          <p:cNvPr id="29" name="Text Placeholder 2">
            <a:extLst>
              <a:ext uri="{FF2B5EF4-FFF2-40B4-BE49-F238E27FC236}">
                <a16:creationId xmlns:a16="http://schemas.microsoft.com/office/drawing/2014/main" id="{A5AFEA37-85E0-4466-BB8F-8B0AD7739831}"/>
              </a:ext>
            </a:extLst>
          </p:cNvPr>
          <p:cNvSpPr txBox="1">
            <a:spLocks/>
          </p:cNvSpPr>
          <p:nvPr/>
        </p:nvSpPr>
        <p:spPr>
          <a:xfrm>
            <a:off x="2590679" y="2305003"/>
            <a:ext cx="1620553" cy="647115"/>
          </a:xfrm>
          <a:prstGeom prst="rect">
            <a:avLst/>
          </a:prstGeom>
          <a:solidFill>
            <a:srgbClr val="FFFF00"/>
          </a:solidFill>
          <a:ln w="12700">
            <a:solidFill>
              <a:srgbClr val="FFFF00"/>
            </a:solidFill>
            <a:miter lim="400000"/>
          </a:ln>
          <a:extLst>
            <a:ext uri="{C572A759-6A51-4108-AA02-DFA0A04FC94B}">
              <ma14:wrappingTextBoxFlag xmlns:ma14="http://schemas.microsoft.com/office/mac/drawingml/2011/main" xmlns="" val="1"/>
            </a:ext>
          </a:extLst>
        </p:spPr>
        <p:txBody>
          <a:bodyPr lIns="45719" tIns="45720" rIns="45719" bIns="45720" anchor="t">
            <a:normAutofit/>
          </a:bodyPr>
          <a:lstStyle>
            <a:lvl1pPr marL="257168" marR="0" indent="-257168"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1pPr>
            <a:lvl2pPr marL="592916" marR="0" indent="-250025"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2pPr>
            <a:lvl3pPr marL="925765"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3pPr>
            <a:lvl4pPr marL="1295318" marR="0" indent="-26669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4pPr>
            <a:lvl5pPr marL="1671525" marR="0" indent="-300031"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5pPr>
            <a:lvl6pPr marL="1954399"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6pPr>
            <a:lvl7pPr marL="2297273"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7pPr>
            <a:lvl8pPr marL="264016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8pPr>
            <a:lvl9pPr marL="298303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9pPr>
          </a:lstStyle>
          <a:p>
            <a:pPr marL="0" indent="0" algn="ctr">
              <a:buNone/>
            </a:pPr>
            <a:r>
              <a:rPr lang="en-GB" sz="1200" dirty="0">
                <a:latin typeface="Comic Sans MS"/>
              </a:rPr>
              <a:t>Flooding</a:t>
            </a:r>
            <a:endParaRPr lang="en-US" dirty="0">
              <a:latin typeface="Comic Sans MS"/>
            </a:endParaRPr>
          </a:p>
          <a:p>
            <a:pPr marL="0" indent="0" algn="ctr">
              <a:buNone/>
            </a:pPr>
            <a:r>
              <a:rPr lang="en-GB" sz="1200" dirty="0">
                <a:latin typeface="Comic Sans MS"/>
              </a:rPr>
              <a:t>Land Drainage</a:t>
            </a:r>
          </a:p>
        </p:txBody>
      </p:sp>
      <p:sp>
        <p:nvSpPr>
          <p:cNvPr id="30" name="Text Placeholder 2">
            <a:extLst>
              <a:ext uri="{FF2B5EF4-FFF2-40B4-BE49-F238E27FC236}">
                <a16:creationId xmlns:a16="http://schemas.microsoft.com/office/drawing/2014/main" id="{1A27C9EF-100B-4047-8E5B-19552429FF32}"/>
              </a:ext>
            </a:extLst>
          </p:cNvPr>
          <p:cNvSpPr txBox="1">
            <a:spLocks/>
          </p:cNvSpPr>
          <p:nvPr/>
        </p:nvSpPr>
        <p:spPr>
          <a:xfrm>
            <a:off x="142102" y="2291189"/>
            <a:ext cx="2323739" cy="629369"/>
          </a:xfrm>
          <a:prstGeom prst="rect">
            <a:avLst/>
          </a:prstGeom>
          <a:solidFill>
            <a:srgbClr val="00B050"/>
          </a:solidFill>
          <a:ln>
            <a:solidFill>
              <a:srgbClr val="00B050"/>
            </a:solidFill>
          </a:ln>
        </p:spPr>
        <p:txBody>
          <a:bodyPr lIns="45719" tIns="45720" rIns="45719" bIns="45720" anchor="t">
            <a:normAutofit/>
          </a:bodyPr>
          <a:lst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0" indent="0" algn="ctr">
              <a:buFont typeface="Arial" panose="020B0604020202020204" pitchFamily="34" charset="0"/>
              <a:buNone/>
            </a:pPr>
            <a:r>
              <a:rPr lang="en-GB" sz="1200">
                <a:latin typeface="Comic Sans MS"/>
              </a:rPr>
              <a:t>Look after trees </a:t>
            </a:r>
            <a:endParaRPr lang="en-US" sz="1200">
              <a:latin typeface="Comic Sans MS"/>
            </a:endParaRPr>
          </a:p>
          <a:p>
            <a:pPr marL="0" indent="0" algn="ctr">
              <a:buFont typeface="Arial" panose="020B0604020202020204" pitchFamily="34" charset="0"/>
              <a:buNone/>
            </a:pPr>
            <a:r>
              <a:rPr lang="en-GB" sz="1200">
                <a:latin typeface="Comic Sans MS"/>
              </a:rPr>
              <a:t>(prune, remove and protect)</a:t>
            </a:r>
            <a:endParaRPr lang="en-US" dirty="0">
              <a:latin typeface="Comic Sans MS"/>
            </a:endParaRPr>
          </a:p>
        </p:txBody>
      </p:sp>
      <p:sp>
        <p:nvSpPr>
          <p:cNvPr id="31" name="Text Placeholder 2">
            <a:extLst>
              <a:ext uri="{FF2B5EF4-FFF2-40B4-BE49-F238E27FC236}">
                <a16:creationId xmlns:a16="http://schemas.microsoft.com/office/drawing/2014/main" id="{5035CDF6-6B22-49DE-9E03-1F3E89B0A311}"/>
              </a:ext>
            </a:extLst>
          </p:cNvPr>
          <p:cNvSpPr txBox="1">
            <a:spLocks/>
          </p:cNvSpPr>
          <p:nvPr/>
        </p:nvSpPr>
        <p:spPr>
          <a:xfrm>
            <a:off x="139860" y="3089975"/>
            <a:ext cx="3227709" cy="1101775"/>
          </a:xfrm>
          <a:prstGeom prst="rect">
            <a:avLst/>
          </a:prstGeom>
          <a:solidFill>
            <a:srgbClr val="7030A0"/>
          </a:solidFill>
          <a:ln w="12700">
            <a:solidFill>
              <a:srgbClr val="7030A0"/>
            </a:solidFill>
            <a:miter lim="400000"/>
          </a:ln>
          <a:extLst>
            <a:ext uri="{C572A759-6A51-4108-AA02-DFA0A04FC94B}">
              <ma14:wrappingTextBoxFlag xmlns:ma14="http://schemas.microsoft.com/office/mac/drawingml/2011/main" xmlns="" val="1"/>
            </a:ext>
          </a:extLst>
        </p:spPr>
        <p:txBody>
          <a:bodyPr lIns="45719" tIns="45720" rIns="45719" bIns="45720" anchor="t">
            <a:normAutofit fontScale="85000" lnSpcReduction="20000"/>
          </a:bodyPr>
          <a:lstStyle>
            <a:lvl1pPr marL="257168" marR="0" indent="-257168"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1pPr>
            <a:lvl2pPr marL="592916" marR="0" indent="-250025"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2pPr>
            <a:lvl3pPr marL="925765"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3pPr>
            <a:lvl4pPr marL="1295318" marR="0" indent="-26669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4pPr>
            <a:lvl5pPr marL="1671525" marR="0" indent="-300031"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5pPr>
            <a:lvl6pPr marL="1954399"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6pPr>
            <a:lvl7pPr marL="2297273"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7pPr>
            <a:lvl8pPr marL="264016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8pPr>
            <a:lvl9pPr marL="298303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9pPr>
          </a:lstStyle>
          <a:p>
            <a:pPr marL="0" indent="0" algn="ctr">
              <a:buNone/>
            </a:pPr>
            <a:r>
              <a:rPr lang="en-GB" sz="1200" dirty="0">
                <a:solidFill>
                  <a:schemeClr val="bg1"/>
                </a:solidFill>
                <a:latin typeface="Comic Sans MS"/>
              </a:rPr>
              <a:t>Conservation to include:</a:t>
            </a:r>
          </a:p>
          <a:p>
            <a:pPr marL="0" indent="0" algn="ctr">
              <a:buNone/>
            </a:pPr>
            <a:r>
              <a:rPr lang="en-GB" sz="1200" dirty="0">
                <a:solidFill>
                  <a:schemeClr val="bg1"/>
                </a:solidFill>
                <a:latin typeface="Comic Sans MS"/>
              </a:rPr>
              <a:t>Archaeology</a:t>
            </a:r>
          </a:p>
          <a:p>
            <a:pPr marL="0" indent="0" algn="ctr">
              <a:buNone/>
            </a:pPr>
            <a:r>
              <a:rPr lang="en-GB" sz="1200" dirty="0">
                <a:solidFill>
                  <a:schemeClr val="bg1"/>
                </a:solidFill>
                <a:latin typeface="Comic Sans MS"/>
              </a:rPr>
              <a:t>Building Conservation </a:t>
            </a:r>
          </a:p>
          <a:p>
            <a:pPr marL="0" indent="0" algn="ctr">
              <a:buNone/>
            </a:pPr>
            <a:r>
              <a:rPr lang="en-GB" sz="1200" dirty="0">
                <a:solidFill>
                  <a:schemeClr val="bg1"/>
                </a:solidFill>
                <a:latin typeface="Comic Sans MS"/>
              </a:rPr>
              <a:t>Nature conservation</a:t>
            </a:r>
          </a:p>
          <a:p>
            <a:pPr marL="0" indent="0" algn="ctr">
              <a:buNone/>
            </a:pPr>
            <a:r>
              <a:rPr lang="en-GB" sz="1200" dirty="0">
                <a:solidFill>
                  <a:schemeClr val="bg1"/>
                </a:solidFill>
                <a:latin typeface="Comic Sans MS"/>
              </a:rPr>
              <a:t>To achieve a cleaner greener, safer and healthier environment </a:t>
            </a:r>
          </a:p>
        </p:txBody>
      </p:sp>
      <p:sp>
        <p:nvSpPr>
          <p:cNvPr id="32" name="Text Placeholder 2">
            <a:extLst>
              <a:ext uri="{FF2B5EF4-FFF2-40B4-BE49-F238E27FC236}">
                <a16:creationId xmlns:a16="http://schemas.microsoft.com/office/drawing/2014/main" id="{FF4D7E55-6307-455A-8D77-9850F46D7CB6}"/>
              </a:ext>
            </a:extLst>
          </p:cNvPr>
          <p:cNvSpPr txBox="1">
            <a:spLocks/>
          </p:cNvSpPr>
          <p:nvPr/>
        </p:nvSpPr>
        <p:spPr>
          <a:xfrm>
            <a:off x="3498356" y="3089976"/>
            <a:ext cx="3181592" cy="1101774"/>
          </a:xfrm>
          <a:prstGeom prst="rect">
            <a:avLst/>
          </a:prstGeom>
          <a:solidFill>
            <a:srgbClr val="00B0F0"/>
          </a:solidFill>
          <a:ln w="12700">
            <a:solidFill>
              <a:srgbClr val="00B0F0"/>
            </a:solidFill>
            <a:miter lim="400000"/>
          </a:ln>
          <a:extLst>
            <a:ext uri="{C572A759-6A51-4108-AA02-DFA0A04FC94B}">
              <ma14:wrappingTextBoxFlag xmlns:ma14="http://schemas.microsoft.com/office/mac/drawingml/2011/main" xmlns="" val="1"/>
            </a:ext>
          </a:extLst>
        </p:spPr>
        <p:txBody>
          <a:bodyPr lIns="45719" tIns="45720" rIns="45719" bIns="45720" anchor="t">
            <a:normAutofit lnSpcReduction="10000"/>
          </a:bodyPr>
          <a:lstStyle>
            <a:lvl1pPr marL="257168" marR="0" indent="-257168"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1pPr>
            <a:lvl2pPr marL="592916" marR="0" indent="-250025"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2pPr>
            <a:lvl3pPr marL="925765"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3pPr>
            <a:lvl4pPr marL="1295318" marR="0" indent="-26669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4pPr>
            <a:lvl5pPr marL="1671525" marR="0" indent="-300031"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5pPr>
            <a:lvl6pPr marL="1954399"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6pPr>
            <a:lvl7pPr marL="2297273" marR="0" indent="-240023"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7pPr>
            <a:lvl8pPr marL="264016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8pPr>
            <a:lvl9pPr marL="2983033" marR="0" indent="-240024" algn="l" defTabSz="342891" rtl="0" latinLnBrk="0">
              <a:lnSpc>
                <a:spcPct val="100000"/>
              </a:lnSpc>
              <a:spcBef>
                <a:spcPts val="450"/>
              </a:spcBef>
              <a:spcAft>
                <a:spcPts val="0"/>
              </a:spcAft>
              <a:buClrTx/>
              <a:buSzPct val="100000"/>
              <a:buFont typeface="Arial"/>
              <a:buChar char="•"/>
              <a:tabLst/>
              <a:defRPr sz="2100" b="0" i="0" u="none" strike="noStrike" cap="none" spc="0" baseline="0">
                <a:ln>
                  <a:noFill/>
                </a:ln>
                <a:solidFill>
                  <a:srgbClr val="000000"/>
                </a:solidFill>
                <a:uFillTx/>
                <a:latin typeface="Avant Garde Demi BT"/>
                <a:ea typeface="Avant Garde Demi BT"/>
                <a:cs typeface="Avant Garde Demi BT"/>
                <a:sym typeface="Avant Garde Demi BT"/>
              </a:defRPr>
            </a:lvl9pPr>
          </a:lstStyle>
          <a:p>
            <a:pPr marL="0" indent="0" algn="ctr">
              <a:buNone/>
            </a:pPr>
            <a:endParaRPr lang="en-GB" sz="1200" dirty="0">
              <a:solidFill>
                <a:schemeClr val="bg1"/>
              </a:solidFill>
              <a:latin typeface="Comic Sans MS"/>
            </a:endParaRPr>
          </a:p>
          <a:p>
            <a:pPr marL="0" indent="0" algn="ctr">
              <a:buNone/>
            </a:pPr>
            <a:r>
              <a:rPr lang="en-GB" sz="1200" dirty="0">
                <a:solidFill>
                  <a:schemeClr val="bg1"/>
                </a:solidFill>
                <a:latin typeface="Comic Sans MS"/>
              </a:rPr>
              <a:t>Pollution Control from</a:t>
            </a:r>
            <a:endParaRPr lang="en-US" dirty="0">
              <a:solidFill>
                <a:schemeClr val="bg1"/>
              </a:solidFill>
              <a:latin typeface="Comic Sans MS"/>
            </a:endParaRPr>
          </a:p>
          <a:p>
            <a:pPr marL="0" indent="0" algn="ctr">
              <a:buNone/>
            </a:pPr>
            <a:r>
              <a:rPr lang="en-GB" sz="1200" dirty="0">
                <a:solidFill>
                  <a:schemeClr val="bg1"/>
                </a:solidFill>
                <a:latin typeface="Comic Sans MS"/>
              </a:rPr>
              <a:t>Industrial waste, smoke control, industrial noise, water pollution, industrial odours, contaminated lane, air quality</a:t>
            </a:r>
            <a:endParaRPr lang="en-GB" dirty="0">
              <a:solidFill>
                <a:schemeClr val="bg1"/>
              </a:solidFill>
            </a:endParaRPr>
          </a:p>
        </p:txBody>
      </p:sp>
    </p:spTree>
    <p:extLst>
      <p:ext uri="{BB962C8B-B14F-4D97-AF65-F5344CB8AC3E}">
        <p14:creationId xmlns:p14="http://schemas.microsoft.com/office/powerpoint/2010/main" val="240074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sz="2400" dirty="0"/>
              <a:t>Top 8 Essential Skills are:-</a:t>
            </a:r>
            <a:endParaRPr lang="en-US" sz="2400" dirty="0"/>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grpSp>
        <p:nvGrpSpPr>
          <p:cNvPr id="6" name="Group 5">
            <a:extLst>
              <a:ext uri="{FF2B5EF4-FFF2-40B4-BE49-F238E27FC236}">
                <a16:creationId xmlns:a16="http://schemas.microsoft.com/office/drawing/2014/main" id="{A96EA0EA-21CF-4EFB-B523-DF2550C78491}"/>
              </a:ext>
            </a:extLst>
          </p:cNvPr>
          <p:cNvGrpSpPr/>
          <p:nvPr/>
        </p:nvGrpSpPr>
        <p:grpSpPr>
          <a:xfrm>
            <a:off x="189000" y="962336"/>
            <a:ext cx="6390000" cy="3218830"/>
            <a:chOff x="369000" y="1401750"/>
            <a:chExt cx="6210000" cy="3524624"/>
          </a:xfrm>
        </p:grpSpPr>
        <p:sp>
          <p:nvSpPr>
            <p:cNvPr id="7" name="TextBox 6">
              <a:extLst>
                <a:ext uri="{FF2B5EF4-FFF2-40B4-BE49-F238E27FC236}">
                  <a16:creationId xmlns:a16="http://schemas.microsoft.com/office/drawing/2014/main" id="{245C8DD5-7492-4DD3-B5A9-F4276DD6953E}"/>
                </a:ext>
              </a:extLst>
            </p:cNvPr>
            <p:cNvSpPr txBox="1"/>
            <p:nvPr/>
          </p:nvSpPr>
          <p:spPr>
            <a:xfrm>
              <a:off x="549000" y="1401750"/>
              <a:ext cx="112500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Comic Sans MS" pitchFamily="66" charset="0"/>
                  <a:ea typeface="+mn-ea"/>
                  <a:cs typeface="+mn-cs"/>
                  <a:sym typeface="Calibri"/>
                </a:rPr>
                <a:t>Listening </a:t>
              </a:r>
            </a:p>
          </p:txBody>
        </p:sp>
        <p:sp>
          <p:nvSpPr>
            <p:cNvPr id="8" name="TextBox 7">
              <a:extLst>
                <a:ext uri="{FF2B5EF4-FFF2-40B4-BE49-F238E27FC236}">
                  <a16:creationId xmlns:a16="http://schemas.microsoft.com/office/drawing/2014/main" id="{E93032FD-B656-48E4-A884-D32FCB13A572}"/>
                </a:ext>
              </a:extLst>
            </p:cNvPr>
            <p:cNvSpPr txBox="1"/>
            <p:nvPr/>
          </p:nvSpPr>
          <p:spPr>
            <a:xfrm>
              <a:off x="2664000" y="1401750"/>
              <a:ext cx="126000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Comic Sans MS" pitchFamily="66" charset="0"/>
                  <a:ea typeface="+mn-ea"/>
                  <a:cs typeface="+mn-cs"/>
                  <a:sym typeface="Calibri"/>
                </a:rPr>
                <a:t>Presenting</a:t>
              </a:r>
              <a:r>
                <a:rPr kumimoji="0" lang="en-GB" sz="1800" b="0" i="0" u="none" strike="noStrike" kern="0" cap="none" spc="0" normalizeH="0" baseline="0" noProof="0" dirty="0">
                  <a:ln>
                    <a:noFill/>
                  </a:ln>
                  <a:solidFill>
                    <a:srgbClr val="000000"/>
                  </a:solidFill>
                  <a:effectLst/>
                  <a:uLnTx/>
                  <a:uFillTx/>
                  <a:latin typeface="Calibri" panose="020F0502020204030204"/>
                  <a:ea typeface="+mn-ea"/>
                  <a:cs typeface="+mn-cs"/>
                  <a:sym typeface="Calibri"/>
                </a:rPr>
                <a:t> </a:t>
              </a:r>
            </a:p>
          </p:txBody>
        </p:sp>
        <p:sp>
          <p:nvSpPr>
            <p:cNvPr id="9" name="TextBox 8">
              <a:extLst>
                <a:ext uri="{FF2B5EF4-FFF2-40B4-BE49-F238E27FC236}">
                  <a16:creationId xmlns:a16="http://schemas.microsoft.com/office/drawing/2014/main" id="{C6FE9BC7-F94B-426A-B778-9AC7B5B5CF92}"/>
                </a:ext>
              </a:extLst>
            </p:cNvPr>
            <p:cNvSpPr txBox="1"/>
            <p:nvPr/>
          </p:nvSpPr>
          <p:spPr>
            <a:xfrm>
              <a:off x="5049000" y="1401750"/>
              <a:ext cx="117000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Comic Sans MS" pitchFamily="66" charset="0"/>
                  <a:ea typeface="+mn-ea"/>
                  <a:cs typeface="+mn-cs"/>
                  <a:sym typeface="Calibri"/>
                </a:rPr>
                <a:t>Creativity  </a:t>
              </a:r>
            </a:p>
          </p:txBody>
        </p:sp>
        <p:sp>
          <p:nvSpPr>
            <p:cNvPr id="10" name="TextBox 9">
              <a:extLst>
                <a:ext uri="{FF2B5EF4-FFF2-40B4-BE49-F238E27FC236}">
                  <a16:creationId xmlns:a16="http://schemas.microsoft.com/office/drawing/2014/main" id="{663D8D2E-9771-4871-B374-326061675038}"/>
                </a:ext>
              </a:extLst>
            </p:cNvPr>
            <p:cNvSpPr txBox="1"/>
            <p:nvPr/>
          </p:nvSpPr>
          <p:spPr>
            <a:xfrm>
              <a:off x="369000" y="2652420"/>
              <a:ext cx="144000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Comic Sans MS" pitchFamily="66" charset="0"/>
                  <a:ea typeface="+mn-ea"/>
                  <a:cs typeface="+mn-cs"/>
                  <a:sym typeface="Calibri"/>
                </a:rPr>
                <a:t>Team Work  </a:t>
              </a:r>
            </a:p>
          </p:txBody>
        </p:sp>
        <p:sp>
          <p:nvSpPr>
            <p:cNvPr id="11" name="TextBox 10">
              <a:extLst>
                <a:ext uri="{FF2B5EF4-FFF2-40B4-BE49-F238E27FC236}">
                  <a16:creationId xmlns:a16="http://schemas.microsoft.com/office/drawing/2014/main" id="{2EC116E7-5324-40AE-8E56-65C1C75AF24C}"/>
                </a:ext>
              </a:extLst>
            </p:cNvPr>
            <p:cNvSpPr txBox="1"/>
            <p:nvPr/>
          </p:nvSpPr>
          <p:spPr>
            <a:xfrm>
              <a:off x="2619000" y="2652420"/>
              <a:ext cx="130500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Comic Sans MS" pitchFamily="66" charset="0"/>
                  <a:ea typeface="+mn-ea"/>
                  <a:cs typeface="+mn-cs"/>
                  <a:sym typeface="Calibri"/>
                </a:rPr>
                <a:t>Leadership</a:t>
              </a:r>
            </a:p>
          </p:txBody>
        </p:sp>
        <p:sp>
          <p:nvSpPr>
            <p:cNvPr id="12" name="TextBox 11">
              <a:extLst>
                <a:ext uri="{FF2B5EF4-FFF2-40B4-BE49-F238E27FC236}">
                  <a16:creationId xmlns:a16="http://schemas.microsoft.com/office/drawing/2014/main" id="{7C37F316-6168-4A8B-9EEB-74DA681CFEEB}"/>
                </a:ext>
              </a:extLst>
            </p:cNvPr>
            <p:cNvSpPr txBox="1"/>
            <p:nvPr/>
          </p:nvSpPr>
          <p:spPr>
            <a:xfrm>
              <a:off x="4734000" y="2652420"/>
              <a:ext cx="184500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Comic Sans MS" pitchFamily="66" charset="0"/>
                  <a:ea typeface="+mn-ea"/>
                  <a:cs typeface="+mn-cs"/>
                  <a:sym typeface="Calibri"/>
                </a:rPr>
                <a:t>Staying Positive</a:t>
              </a:r>
            </a:p>
          </p:txBody>
        </p:sp>
        <p:sp>
          <p:nvSpPr>
            <p:cNvPr id="13" name="TextBox 12">
              <a:extLst>
                <a:ext uri="{FF2B5EF4-FFF2-40B4-BE49-F238E27FC236}">
                  <a16:creationId xmlns:a16="http://schemas.microsoft.com/office/drawing/2014/main" id="{55C1650E-66E1-401F-8330-2D5BBE65ED23}"/>
                </a:ext>
              </a:extLst>
            </p:cNvPr>
            <p:cNvSpPr txBox="1"/>
            <p:nvPr/>
          </p:nvSpPr>
          <p:spPr>
            <a:xfrm>
              <a:off x="1359000" y="3696750"/>
              <a:ext cx="153000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Comic Sans MS" pitchFamily="66" charset="0"/>
                  <a:ea typeface="+mn-ea"/>
                  <a:cs typeface="+mn-cs"/>
                  <a:sym typeface="Calibri"/>
                </a:rPr>
                <a:t>Aiming High</a:t>
              </a:r>
            </a:p>
          </p:txBody>
        </p:sp>
        <p:sp>
          <p:nvSpPr>
            <p:cNvPr id="14" name="TextBox 13">
              <a:extLst>
                <a:ext uri="{FF2B5EF4-FFF2-40B4-BE49-F238E27FC236}">
                  <a16:creationId xmlns:a16="http://schemas.microsoft.com/office/drawing/2014/main" id="{E8A02B75-B01A-4FC7-A031-C09E0E78650F}"/>
                </a:ext>
              </a:extLst>
            </p:cNvPr>
            <p:cNvSpPr txBox="1"/>
            <p:nvPr/>
          </p:nvSpPr>
          <p:spPr>
            <a:xfrm>
              <a:off x="3564000" y="3687420"/>
              <a:ext cx="184500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Comic Sans MS" pitchFamily="66" charset="0"/>
                  <a:ea typeface="+mn-ea"/>
                  <a:cs typeface="+mn-cs"/>
                  <a:sym typeface="Calibri"/>
                </a:rPr>
                <a:t>Problem Solving</a:t>
              </a:r>
            </a:p>
          </p:txBody>
        </p:sp>
        <p:pic>
          <p:nvPicPr>
            <p:cNvPr id="15" name="Picture 6" descr="Image result for LISTENING">
              <a:extLst>
                <a:ext uri="{FF2B5EF4-FFF2-40B4-BE49-F238E27FC236}">
                  <a16:creationId xmlns:a16="http://schemas.microsoft.com/office/drawing/2014/main" id="{1CAC4E60-A60A-481B-90FA-717746F302CC}"/>
                </a:ext>
              </a:extLst>
            </p:cNvPr>
            <p:cNvPicPr>
              <a:picLocks noChangeAspect="1" noChangeArrowheads="1"/>
            </p:cNvPicPr>
            <p:nvPr/>
          </p:nvPicPr>
          <p:blipFill>
            <a:blip r:embed="rId2" cstate="print"/>
            <a:srcRect/>
            <a:stretch>
              <a:fillRect/>
            </a:stretch>
          </p:blipFill>
          <p:spPr bwMode="auto">
            <a:xfrm>
              <a:off x="459000" y="1761750"/>
              <a:ext cx="1215000" cy="810000"/>
            </a:xfrm>
            <a:prstGeom prst="rect">
              <a:avLst/>
            </a:prstGeom>
            <a:noFill/>
          </p:spPr>
        </p:pic>
        <p:pic>
          <p:nvPicPr>
            <p:cNvPr id="16" name="Picture 8" descr="Image result for PRESENTING">
              <a:extLst>
                <a:ext uri="{FF2B5EF4-FFF2-40B4-BE49-F238E27FC236}">
                  <a16:creationId xmlns:a16="http://schemas.microsoft.com/office/drawing/2014/main" id="{6AED8E65-F0E2-4CF1-A3F2-5BFEFD46E21A}"/>
                </a:ext>
              </a:extLst>
            </p:cNvPr>
            <p:cNvPicPr>
              <a:picLocks noChangeAspect="1" noChangeArrowheads="1"/>
            </p:cNvPicPr>
            <p:nvPr/>
          </p:nvPicPr>
          <p:blipFill>
            <a:blip r:embed="rId3" cstate="print"/>
            <a:srcRect/>
            <a:stretch>
              <a:fillRect/>
            </a:stretch>
          </p:blipFill>
          <p:spPr bwMode="auto">
            <a:xfrm>
              <a:off x="2619000" y="1806750"/>
              <a:ext cx="1314607" cy="585000"/>
            </a:xfrm>
            <a:prstGeom prst="rect">
              <a:avLst/>
            </a:prstGeom>
            <a:noFill/>
          </p:spPr>
        </p:pic>
        <p:pic>
          <p:nvPicPr>
            <p:cNvPr id="17" name="Picture 10" descr="Image result for CREATIVITY">
              <a:extLst>
                <a:ext uri="{FF2B5EF4-FFF2-40B4-BE49-F238E27FC236}">
                  <a16:creationId xmlns:a16="http://schemas.microsoft.com/office/drawing/2014/main" id="{8D19FFAD-B84A-4342-A0A4-5FDBE4E0E7AA}"/>
                </a:ext>
              </a:extLst>
            </p:cNvPr>
            <p:cNvPicPr>
              <a:picLocks noChangeAspect="1" noChangeArrowheads="1"/>
            </p:cNvPicPr>
            <p:nvPr/>
          </p:nvPicPr>
          <p:blipFill>
            <a:blip r:embed="rId4" cstate="print"/>
            <a:srcRect/>
            <a:stretch>
              <a:fillRect/>
            </a:stretch>
          </p:blipFill>
          <p:spPr bwMode="auto">
            <a:xfrm>
              <a:off x="5139000" y="1761750"/>
              <a:ext cx="945000" cy="734843"/>
            </a:xfrm>
            <a:prstGeom prst="rect">
              <a:avLst/>
            </a:prstGeom>
            <a:noFill/>
          </p:spPr>
        </p:pic>
        <p:pic>
          <p:nvPicPr>
            <p:cNvPr id="18" name="Picture 12" descr="Related image">
              <a:extLst>
                <a:ext uri="{FF2B5EF4-FFF2-40B4-BE49-F238E27FC236}">
                  <a16:creationId xmlns:a16="http://schemas.microsoft.com/office/drawing/2014/main" id="{CFD3ADD0-B4FF-4C3B-A09E-B7A65DD9A411}"/>
                </a:ext>
              </a:extLst>
            </p:cNvPr>
            <p:cNvPicPr>
              <a:picLocks noChangeAspect="1" noChangeArrowheads="1"/>
            </p:cNvPicPr>
            <p:nvPr/>
          </p:nvPicPr>
          <p:blipFill>
            <a:blip r:embed="rId5" cstate="print"/>
            <a:srcRect b="16072"/>
            <a:stretch>
              <a:fillRect/>
            </a:stretch>
          </p:blipFill>
          <p:spPr bwMode="auto">
            <a:xfrm>
              <a:off x="414000" y="2931750"/>
              <a:ext cx="1244071" cy="814416"/>
            </a:xfrm>
            <a:prstGeom prst="rect">
              <a:avLst/>
            </a:prstGeom>
            <a:noFill/>
          </p:spPr>
        </p:pic>
        <p:pic>
          <p:nvPicPr>
            <p:cNvPr id="19" name="Picture 18" descr="Related image">
              <a:extLst>
                <a:ext uri="{FF2B5EF4-FFF2-40B4-BE49-F238E27FC236}">
                  <a16:creationId xmlns:a16="http://schemas.microsoft.com/office/drawing/2014/main" id="{B947BA27-2B28-4C9A-A1F1-18B4E163EC3A}"/>
                </a:ext>
              </a:extLst>
            </p:cNvPr>
            <p:cNvPicPr>
              <a:picLocks noChangeAspect="1" noChangeArrowheads="1"/>
            </p:cNvPicPr>
            <p:nvPr/>
          </p:nvPicPr>
          <p:blipFill>
            <a:blip r:embed="rId6" cstate="print"/>
            <a:srcRect t="20513" b="15385"/>
            <a:stretch>
              <a:fillRect/>
            </a:stretch>
          </p:blipFill>
          <p:spPr bwMode="auto">
            <a:xfrm>
              <a:off x="2708999" y="2976750"/>
              <a:ext cx="1159173" cy="658846"/>
            </a:xfrm>
            <a:prstGeom prst="rect">
              <a:avLst/>
            </a:prstGeom>
            <a:noFill/>
          </p:spPr>
        </p:pic>
        <p:pic>
          <p:nvPicPr>
            <p:cNvPr id="20" name="Picture 20" descr="Image result for STAYING POSITIVE">
              <a:extLst>
                <a:ext uri="{FF2B5EF4-FFF2-40B4-BE49-F238E27FC236}">
                  <a16:creationId xmlns:a16="http://schemas.microsoft.com/office/drawing/2014/main" id="{390AC9E3-CECC-4B2F-BCA0-7385DC227A8F}"/>
                </a:ext>
              </a:extLst>
            </p:cNvPr>
            <p:cNvPicPr>
              <a:picLocks noChangeAspect="1" noChangeArrowheads="1"/>
            </p:cNvPicPr>
            <p:nvPr/>
          </p:nvPicPr>
          <p:blipFill>
            <a:blip r:embed="rId7" cstate="print"/>
            <a:srcRect/>
            <a:stretch>
              <a:fillRect/>
            </a:stretch>
          </p:blipFill>
          <p:spPr bwMode="auto">
            <a:xfrm>
              <a:off x="5184000" y="3021750"/>
              <a:ext cx="961236" cy="720000"/>
            </a:xfrm>
            <a:prstGeom prst="rect">
              <a:avLst/>
            </a:prstGeom>
            <a:noFill/>
          </p:spPr>
        </p:pic>
        <p:pic>
          <p:nvPicPr>
            <p:cNvPr id="21" name="Picture 22" descr="Image result for AIMING HIGH">
              <a:extLst>
                <a:ext uri="{FF2B5EF4-FFF2-40B4-BE49-F238E27FC236}">
                  <a16:creationId xmlns:a16="http://schemas.microsoft.com/office/drawing/2014/main" id="{4E115AC9-7D81-412B-9550-9D3BEE74DCAB}"/>
                </a:ext>
              </a:extLst>
            </p:cNvPr>
            <p:cNvPicPr>
              <a:picLocks noChangeAspect="1" noChangeArrowheads="1"/>
            </p:cNvPicPr>
            <p:nvPr/>
          </p:nvPicPr>
          <p:blipFill>
            <a:blip r:embed="rId8" cstate="print"/>
            <a:srcRect/>
            <a:stretch>
              <a:fillRect/>
            </a:stretch>
          </p:blipFill>
          <p:spPr bwMode="auto">
            <a:xfrm>
              <a:off x="1494000" y="4056750"/>
              <a:ext cx="1093671" cy="675000"/>
            </a:xfrm>
            <a:prstGeom prst="rect">
              <a:avLst/>
            </a:prstGeom>
            <a:noFill/>
          </p:spPr>
        </p:pic>
        <p:pic>
          <p:nvPicPr>
            <p:cNvPr id="22" name="Picture 24" descr="Image result for PROBLEM SOLVING">
              <a:extLst>
                <a:ext uri="{FF2B5EF4-FFF2-40B4-BE49-F238E27FC236}">
                  <a16:creationId xmlns:a16="http://schemas.microsoft.com/office/drawing/2014/main" id="{1E31F877-32FB-452B-8855-A10C6ED8F911}"/>
                </a:ext>
              </a:extLst>
            </p:cNvPr>
            <p:cNvPicPr>
              <a:picLocks noChangeAspect="1" noChangeArrowheads="1"/>
            </p:cNvPicPr>
            <p:nvPr/>
          </p:nvPicPr>
          <p:blipFill>
            <a:blip r:embed="rId9" cstate="print"/>
            <a:srcRect/>
            <a:stretch>
              <a:fillRect/>
            </a:stretch>
          </p:blipFill>
          <p:spPr bwMode="auto">
            <a:xfrm>
              <a:off x="3699000" y="3966749"/>
              <a:ext cx="1440000" cy="959625"/>
            </a:xfrm>
            <a:prstGeom prst="rect">
              <a:avLst/>
            </a:prstGeom>
            <a:noFill/>
          </p:spPr>
        </p:pic>
      </p:grpSp>
      <p:pic>
        <p:nvPicPr>
          <p:cNvPr id="23" name="Picture 22" descr="C:\Users\jessharrison\AppData\Local\Microsoft\Windows\Temporary Internet Files\Content.Outlook\CYR7219Q\TS Logo (2).jpg">
            <a:extLst>
              <a:ext uri="{FF2B5EF4-FFF2-40B4-BE49-F238E27FC236}">
                <a16:creationId xmlns:a16="http://schemas.microsoft.com/office/drawing/2014/main" id="{E936111F-8F80-4DD4-A2F7-4360A40E7DB7}"/>
              </a:ext>
            </a:extLst>
          </p:cNvPr>
          <p:cNvPicPr>
            <a:picLocks noChangeAspect="1" noChangeArrowheads="1"/>
          </p:cNvPicPr>
          <p:nvPr/>
        </p:nvPicPr>
        <p:blipFill>
          <a:blip r:embed="rId10" cstate="print"/>
          <a:srcRect/>
          <a:stretch>
            <a:fillRect/>
          </a:stretch>
        </p:blipFill>
        <p:spPr bwMode="auto">
          <a:xfrm>
            <a:off x="2792731" y="4445259"/>
            <a:ext cx="940828" cy="464963"/>
          </a:xfrm>
          <a:prstGeom prst="rect">
            <a:avLst/>
          </a:prstGeom>
          <a:noFill/>
        </p:spPr>
      </p:pic>
      <p:pic>
        <p:nvPicPr>
          <p:cNvPr id="24" name="Picture Placeholder 4">
            <a:extLst>
              <a:ext uri="{FF2B5EF4-FFF2-40B4-BE49-F238E27FC236}">
                <a16:creationId xmlns:a16="http://schemas.microsoft.com/office/drawing/2014/main" id="{A7229F2F-69E1-4CA4-AAA5-FCBEF561066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spTree>
    <p:extLst>
      <p:ext uri="{BB962C8B-B14F-4D97-AF65-F5344CB8AC3E}">
        <p14:creationId xmlns:p14="http://schemas.microsoft.com/office/powerpoint/2010/main" val="589681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2400" dirty="0"/>
              <a:t>Task 2:</a:t>
            </a:r>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6" name="Picture 5" descr="C:\Users\jessharrison\AppData\Local\Microsoft\Windows\Temporary Internet Files\Content.Outlook\CYR7219Q\TS Logo (2).jpg">
            <a:extLst>
              <a:ext uri="{FF2B5EF4-FFF2-40B4-BE49-F238E27FC236}">
                <a16:creationId xmlns:a16="http://schemas.microsoft.com/office/drawing/2014/main" id="{8AC2AFBE-681A-4674-8901-87F9FAC1294D}"/>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7" name="Picture Placeholder 4">
            <a:extLst>
              <a:ext uri="{FF2B5EF4-FFF2-40B4-BE49-F238E27FC236}">
                <a16:creationId xmlns:a16="http://schemas.microsoft.com/office/drawing/2014/main" id="{BD8E302F-244F-4973-B175-1560B873D4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sp>
        <p:nvSpPr>
          <p:cNvPr id="8" name="Text Placeholder 2">
            <a:extLst>
              <a:ext uri="{FF2B5EF4-FFF2-40B4-BE49-F238E27FC236}">
                <a16:creationId xmlns:a16="http://schemas.microsoft.com/office/drawing/2014/main" id="{54F1354B-CE89-417D-950F-17A5D0E02BF8}"/>
              </a:ext>
            </a:extLst>
          </p:cNvPr>
          <p:cNvSpPr txBox="1">
            <a:spLocks/>
          </p:cNvSpPr>
          <p:nvPr/>
        </p:nvSpPr>
        <p:spPr>
          <a:xfrm>
            <a:off x="144000" y="1131750"/>
            <a:ext cx="6570000" cy="3291051"/>
          </a:xfrm>
          <a:prstGeom prst="rect">
            <a:avLst/>
          </a:prstGeom>
        </p:spPr>
        <p:txBody>
          <a:bodyPr>
            <a:normAutofit/>
          </a:bodyPr>
          <a:lst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0" indent="0">
              <a:buNone/>
            </a:pPr>
            <a:r>
              <a:rPr lang="en-GB" sz="1800" dirty="0">
                <a:latin typeface="Comic Sans MS"/>
              </a:rPr>
              <a:t>What personal skills do you think are important now?</a:t>
            </a:r>
            <a:endParaRPr lang="en-US" sz="1800" dirty="0"/>
          </a:p>
          <a:p>
            <a:pPr marL="0" indent="0">
              <a:buNone/>
            </a:pPr>
            <a:r>
              <a:rPr lang="en-GB" sz="1800" dirty="0">
                <a:latin typeface="Comic Sans MS"/>
              </a:rPr>
              <a:t>….........................................................................</a:t>
            </a:r>
          </a:p>
          <a:p>
            <a:pPr marL="0" indent="0">
              <a:buNone/>
            </a:pPr>
            <a:endParaRPr lang="en-GB" sz="1800" dirty="0">
              <a:latin typeface="Comic Sans MS"/>
            </a:endParaRPr>
          </a:p>
          <a:p>
            <a:pPr marL="0" indent="0">
              <a:buNone/>
            </a:pPr>
            <a:endParaRPr lang="en-GB" sz="1800" dirty="0">
              <a:latin typeface="Comic Sans MS"/>
            </a:endParaRPr>
          </a:p>
          <a:p>
            <a:pPr marL="0" indent="0">
              <a:buNone/>
            </a:pPr>
            <a:endParaRPr lang="en-GB" sz="1800" dirty="0">
              <a:latin typeface="Comic Sans MS"/>
            </a:endParaRPr>
          </a:p>
          <a:p>
            <a:pPr marL="0" indent="0">
              <a:buNone/>
            </a:pPr>
            <a:r>
              <a:rPr lang="en-GB" sz="1800" dirty="0">
                <a:latin typeface="Comic Sans MS"/>
              </a:rPr>
              <a:t>Do you think these skills will change in the future? If yes, how do you think they will change? </a:t>
            </a:r>
          </a:p>
          <a:p>
            <a:pPr marL="0" indent="0">
              <a:buNone/>
            </a:pPr>
            <a:r>
              <a:rPr lang="en-GB" sz="1800" dirty="0">
                <a:latin typeface="Comic Sans MS"/>
              </a:rPr>
              <a:t>…..........................................................................</a:t>
            </a:r>
          </a:p>
          <a:p>
            <a:pPr>
              <a:buFont typeface="Arial" panose="020B0604020202020204" pitchFamily="34" charset="0"/>
              <a:buNone/>
            </a:pPr>
            <a:endParaRPr lang="en-GB" sz="1800" dirty="0">
              <a:latin typeface="Comic Sans MS" pitchFamily="66" charset="0"/>
            </a:endParaRPr>
          </a:p>
        </p:txBody>
      </p:sp>
      <p:pic>
        <p:nvPicPr>
          <p:cNvPr id="9" name="Picture 2" descr="Image result for job in retail cartoon">
            <a:extLst>
              <a:ext uri="{FF2B5EF4-FFF2-40B4-BE49-F238E27FC236}">
                <a16:creationId xmlns:a16="http://schemas.microsoft.com/office/drawing/2014/main" id="{4B380B7C-5A29-44DE-B33B-4BD088B22ACA}"/>
              </a:ext>
            </a:extLst>
          </p:cNvPr>
          <p:cNvPicPr>
            <a:picLocks noChangeAspect="1" noChangeArrowheads="1"/>
          </p:cNvPicPr>
          <p:nvPr/>
        </p:nvPicPr>
        <p:blipFill>
          <a:blip r:embed="rId4" cstate="print"/>
          <a:srcRect/>
          <a:stretch>
            <a:fillRect/>
          </a:stretch>
        </p:blipFill>
        <p:spPr bwMode="auto">
          <a:xfrm flipH="1">
            <a:off x="5269453" y="1986750"/>
            <a:ext cx="1199360" cy="726750"/>
          </a:xfrm>
          <a:prstGeom prst="rect">
            <a:avLst/>
          </a:prstGeom>
          <a:noFill/>
        </p:spPr>
      </p:pic>
    </p:spTree>
    <p:extLst>
      <p:ext uri="{BB962C8B-B14F-4D97-AF65-F5344CB8AC3E}">
        <p14:creationId xmlns:p14="http://schemas.microsoft.com/office/powerpoint/2010/main" val="946643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anim calcmode="lin" valueType="num">
                                      <p:cBhvr additive="base">
                                        <p:cTn id="19"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anim calcmode="lin" valueType="num">
                                      <p:cBhvr additive="base">
                                        <p:cTn id="25"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sz="2400" kern="0" dirty="0">
                <a:solidFill>
                  <a:srgbClr val="000000"/>
                </a:solidFill>
                <a:ea typeface="AvantGarde BdOb BT"/>
                <a:sym typeface="AvantGarde BdOb BT"/>
              </a:rPr>
              <a:t>Task 3:</a:t>
            </a:r>
            <a:endParaRPr lang="en-US" dirty="0"/>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sp>
        <p:nvSpPr>
          <p:cNvPr id="5" name="Rectangle 4">
            <a:extLst>
              <a:ext uri="{FF2B5EF4-FFF2-40B4-BE49-F238E27FC236}">
                <a16:creationId xmlns:a16="http://schemas.microsoft.com/office/drawing/2014/main" id="{94745964-25B9-4180-B788-E4E7CFB8D671}"/>
              </a:ext>
            </a:extLst>
          </p:cNvPr>
          <p:cNvSpPr/>
          <p:nvPr/>
        </p:nvSpPr>
        <p:spPr>
          <a:xfrm>
            <a:off x="443685" y="962335"/>
            <a:ext cx="4699815" cy="2834109"/>
          </a:xfrm>
          <a:prstGeom prst="rect">
            <a:avLst/>
          </a:prstGeom>
        </p:spPr>
        <p:txBody>
          <a:bodyPr wrap="square">
            <a:spAutoFit/>
          </a:bodyPr>
          <a:lstStyle/>
          <a:p>
            <a:r>
              <a:rPr lang="en-GB" sz="1600" dirty="0">
                <a:latin typeface="Comic Sans MS" pitchFamily="66" charset="0"/>
              </a:rPr>
              <a:t>Have you been inspired by anyone today?</a:t>
            </a:r>
          </a:p>
          <a:p>
            <a:r>
              <a:rPr lang="en-GB" dirty="0">
                <a:latin typeface="Comic Sans MS" pitchFamily="66" charset="0"/>
              </a:rPr>
              <a:t>..........................................................</a:t>
            </a:r>
          </a:p>
          <a:p>
            <a:r>
              <a:rPr lang="en-GB" dirty="0">
                <a:latin typeface="Comic Sans MS" pitchFamily="66" charset="0"/>
              </a:rPr>
              <a:t>Why? ..............................................</a:t>
            </a:r>
          </a:p>
          <a:p>
            <a:endParaRPr lang="en-GB" dirty="0">
              <a:latin typeface="Comic Sans MS" pitchFamily="66" charset="0"/>
            </a:endParaRPr>
          </a:p>
          <a:p>
            <a:endParaRPr lang="en-GB" dirty="0">
              <a:latin typeface="Comic Sans MS" pitchFamily="66" charset="0"/>
            </a:endParaRPr>
          </a:p>
          <a:p>
            <a:r>
              <a:rPr lang="en-GB" sz="1600" dirty="0">
                <a:latin typeface="Comic Sans MS" pitchFamily="66" charset="0"/>
              </a:rPr>
              <a:t>Have you been inspired by anything you have see today?</a:t>
            </a:r>
          </a:p>
          <a:p>
            <a:r>
              <a:rPr lang="en-GB" dirty="0">
                <a:latin typeface="Comic Sans MS" pitchFamily="66" charset="0"/>
              </a:rPr>
              <a:t>...........................................................</a:t>
            </a:r>
          </a:p>
          <a:p>
            <a:r>
              <a:rPr lang="en-GB" dirty="0">
                <a:latin typeface="Comic Sans MS" pitchFamily="66" charset="0"/>
              </a:rPr>
              <a:t>Why? ...............................................</a:t>
            </a:r>
          </a:p>
          <a:p>
            <a:pPr marL="257168" lvl="0" indent="-257168" defTabSz="342891" hangingPunct="1">
              <a:spcBef>
                <a:spcPts val="450"/>
              </a:spcBef>
              <a:buSzPct val="100000"/>
              <a:defRPr/>
            </a:pPr>
            <a:endParaRPr lang="en-GB" dirty="0">
              <a:latin typeface="Comic Sans MS" pitchFamily="66" charset="0"/>
              <a:ea typeface="Avant Garde Demi BT"/>
              <a:cs typeface="Avant Garde Demi BT"/>
              <a:sym typeface="Avant Garde Demi BT"/>
            </a:endParaRPr>
          </a:p>
        </p:txBody>
      </p:sp>
      <p:pic>
        <p:nvPicPr>
          <p:cNvPr id="6" name="Picture 5" descr="C:\Users\jessharrison\AppData\Local\Microsoft\Windows\Temporary Internet Files\Content.Outlook\CYR7219Q\TS Logo (2).jpg">
            <a:extLst>
              <a:ext uri="{FF2B5EF4-FFF2-40B4-BE49-F238E27FC236}">
                <a16:creationId xmlns:a16="http://schemas.microsoft.com/office/drawing/2014/main" id="{13A29F59-1E01-455C-ADC0-B9D24C84E6E6}"/>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7" name="Picture Placeholder 4">
            <a:extLst>
              <a:ext uri="{FF2B5EF4-FFF2-40B4-BE49-F238E27FC236}">
                <a16:creationId xmlns:a16="http://schemas.microsoft.com/office/drawing/2014/main" id="{0D53FBF8-E8AC-4AB7-B8A9-D35916566C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spTree>
    <p:extLst>
      <p:ext uri="{BB962C8B-B14F-4D97-AF65-F5344CB8AC3E}">
        <p14:creationId xmlns:p14="http://schemas.microsoft.com/office/powerpoint/2010/main" val="2622405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77500" lnSpcReduction="20000"/>
          </a:bodyPr>
          <a:lstStyle/>
          <a:p>
            <a:r>
              <a:rPr lang="en-US" dirty="0"/>
              <a:t>Over to you for Questions ???</a:t>
            </a:r>
          </a:p>
        </p:txBody>
      </p:sp>
      <p:sp>
        <p:nvSpPr>
          <p:cNvPr id="4" name="Picture Placeholder 3"/>
          <p:cNvSpPr>
            <a:spLocks noGrp="1"/>
          </p:cNvSpPr>
          <p:nvPr>
            <p:ph type="pic" sz="quarter" idx="14"/>
          </p:nvPr>
        </p:nvSpPr>
        <p:spPr/>
      </p:sp>
      <p:sp>
        <p:nvSpPr>
          <p:cNvPr id="5" name="Picture Placeholder 4"/>
          <p:cNvSpPr>
            <a:spLocks noGrp="1"/>
          </p:cNvSpPr>
          <p:nvPr>
            <p:ph type="pic" sz="quarter" idx="15"/>
          </p:nvPr>
        </p:nvSpPr>
        <p:spPr/>
      </p:sp>
      <p:pic>
        <p:nvPicPr>
          <p:cNvPr id="6" name="Picture 5" descr="C:\Users\jessharrison\AppData\Local\Microsoft\Windows\Temporary Internet Files\Content.Outlook\CYR7219Q\TS Logo (2).jpg">
            <a:extLst>
              <a:ext uri="{FF2B5EF4-FFF2-40B4-BE49-F238E27FC236}">
                <a16:creationId xmlns:a16="http://schemas.microsoft.com/office/drawing/2014/main" id="{5D69133F-F77B-44BD-90DE-F9707225EAE4}"/>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7" name="Picture Placeholder 4">
            <a:extLst>
              <a:ext uri="{FF2B5EF4-FFF2-40B4-BE49-F238E27FC236}">
                <a16:creationId xmlns:a16="http://schemas.microsoft.com/office/drawing/2014/main" id="{8FB7FC30-6DAA-4E3C-A622-C135C1D8CF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spTree>
    <p:extLst>
      <p:ext uri="{BB962C8B-B14F-4D97-AF65-F5344CB8AC3E}">
        <p14:creationId xmlns:p14="http://schemas.microsoft.com/office/powerpoint/2010/main" val="395146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sz="2400" kern="0" dirty="0">
                <a:solidFill>
                  <a:srgbClr val="000000"/>
                </a:solidFill>
                <a:ea typeface="AvantGarde BdOb BT"/>
                <a:sym typeface="AvantGarde BdOb BT"/>
              </a:rPr>
              <a:t>Task 1:</a:t>
            </a:r>
            <a:endParaRPr lang="en-US" dirty="0"/>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6" name="Picture 5" descr="C:\Users\jessharrison\AppData\Local\Microsoft\Windows\Temporary Internet Files\Content.Outlook\CYR7219Q\TS Logo (2).jpg">
            <a:extLst>
              <a:ext uri="{FF2B5EF4-FFF2-40B4-BE49-F238E27FC236}">
                <a16:creationId xmlns:a16="http://schemas.microsoft.com/office/drawing/2014/main" id="{25FC216B-6C5E-455F-AB48-84D27D1F786D}"/>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7" name="Picture Placeholder 4">
            <a:extLst>
              <a:ext uri="{FF2B5EF4-FFF2-40B4-BE49-F238E27FC236}">
                <a16:creationId xmlns:a16="http://schemas.microsoft.com/office/drawing/2014/main" id="{2844550A-F9C0-4ECE-8F87-1205BE22FB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sp>
        <p:nvSpPr>
          <p:cNvPr id="8" name="Content Placeholder 2">
            <a:extLst>
              <a:ext uri="{FF2B5EF4-FFF2-40B4-BE49-F238E27FC236}">
                <a16:creationId xmlns:a16="http://schemas.microsoft.com/office/drawing/2014/main" id="{43873714-E671-4036-B04F-A0BBFDC72D46}"/>
              </a:ext>
            </a:extLst>
          </p:cNvPr>
          <p:cNvSpPr txBox="1">
            <a:spLocks/>
          </p:cNvSpPr>
          <p:nvPr/>
        </p:nvSpPr>
        <p:spPr>
          <a:xfrm>
            <a:off x="324000" y="1581750"/>
            <a:ext cx="8229600" cy="4389120"/>
          </a:xfrm>
          <a:prstGeom prst="rect">
            <a:avLst/>
          </a:prstGeom>
          <a:ln w="12700">
            <a:miter lim="400000"/>
          </a:ln>
          <a:extLst>
            <a:ext uri="{C572A759-6A51-4108-AA02-DFA0A04FC94B}">
              <ma14:wrappingTextBoxFlag xmlns="" xmlns:ma14="http://schemas.microsoft.com/office/mac/drawingml/2011/main" val="1"/>
            </a:ext>
          </a:extLst>
        </p:spPr>
        <p:txBody>
          <a:bodyPr lIns="45719" tIns="45720" rIns="45719" bIns="45720">
            <a:normAutofit/>
          </a:bodyPr>
          <a:lstStyle/>
          <a:p>
            <a:pPr marL="257168" marR="0" lvl="0" indent="-257168" algn="l" defTabSz="342891" rtl="0" eaLnBrk="1" fontAlgn="auto" latinLnBrk="0" hangingPunct="1">
              <a:lnSpc>
                <a:spcPct val="100000"/>
              </a:lnSpc>
              <a:spcBef>
                <a:spcPts val="450"/>
              </a:spcBef>
              <a:spcAft>
                <a:spcPts val="0"/>
              </a:spcAft>
              <a:buClrTx/>
              <a:buSzPct val="100000"/>
              <a:buFont typeface="Arial"/>
              <a:buNone/>
              <a:tabLst/>
              <a:defRPr/>
            </a:pPr>
            <a:r>
              <a:rPr kumimoji="0" lang="en-GB" sz="1600" b="0" i="0" u="none" strike="noStrike" kern="0" cap="none" spc="0" normalizeH="0" baseline="0" noProof="0" dirty="0">
                <a:ln>
                  <a:noFill/>
                </a:ln>
                <a:solidFill>
                  <a:srgbClr val="000000"/>
                </a:solidFill>
                <a:effectLst/>
                <a:uLnTx/>
                <a:uFillTx/>
                <a:latin typeface="Comic Sans MS" pitchFamily="66" charset="0"/>
                <a:ea typeface="Avant Garde Demi BT"/>
                <a:cs typeface="Avant Garde Demi BT"/>
                <a:sym typeface="Avant Garde Demi BT"/>
              </a:rPr>
              <a:t>Please think about what type of career you would</a:t>
            </a:r>
          </a:p>
          <a:p>
            <a:pPr marL="257168" marR="0" lvl="0" indent="-257168" algn="l" defTabSz="342891" rtl="0" eaLnBrk="1" fontAlgn="auto" latinLnBrk="0" hangingPunct="1">
              <a:lnSpc>
                <a:spcPct val="100000"/>
              </a:lnSpc>
              <a:spcBef>
                <a:spcPts val="450"/>
              </a:spcBef>
              <a:spcAft>
                <a:spcPts val="0"/>
              </a:spcAft>
              <a:buClrTx/>
              <a:buSzPct val="100000"/>
              <a:buFont typeface="Arial"/>
              <a:buNone/>
              <a:tabLst/>
              <a:defRPr/>
            </a:pPr>
            <a:r>
              <a:rPr kumimoji="0" lang="en-GB" sz="1600" b="0" i="0" u="none" strike="noStrike" kern="0" cap="none" spc="0" normalizeH="0" baseline="0" noProof="0" dirty="0">
                <a:ln>
                  <a:noFill/>
                </a:ln>
                <a:solidFill>
                  <a:srgbClr val="000000"/>
                </a:solidFill>
                <a:effectLst/>
                <a:uLnTx/>
                <a:uFillTx/>
                <a:latin typeface="Comic Sans MS" pitchFamily="66" charset="0"/>
                <a:ea typeface="Avant Garde Demi BT"/>
                <a:cs typeface="Avant Garde Demi BT"/>
                <a:sym typeface="Avant Garde Demi BT"/>
              </a:rPr>
              <a:t>like in the future.  </a:t>
            </a:r>
          </a:p>
          <a:p>
            <a:pPr marL="257168" marR="0" lvl="0" indent="-257168" algn="l" defTabSz="342891" rtl="0" eaLnBrk="1" fontAlgn="auto" latinLnBrk="0" hangingPunct="1">
              <a:lnSpc>
                <a:spcPct val="100000"/>
              </a:lnSpc>
              <a:spcBef>
                <a:spcPts val="450"/>
              </a:spcBef>
              <a:spcAft>
                <a:spcPts val="0"/>
              </a:spcAft>
              <a:buClrTx/>
              <a:buSzPct val="100000"/>
              <a:buFont typeface="Arial"/>
              <a:buNone/>
              <a:tabLst/>
              <a:defRPr/>
            </a:pPr>
            <a:endParaRPr kumimoji="0" lang="en-GB" sz="1100" b="0" i="0" u="none" strike="noStrike" kern="0" cap="none" spc="0" normalizeH="0" baseline="0" noProof="0" dirty="0">
              <a:ln>
                <a:noFill/>
              </a:ln>
              <a:solidFill>
                <a:srgbClr val="000000"/>
              </a:solidFill>
              <a:effectLst/>
              <a:uLnTx/>
              <a:uFillTx/>
              <a:latin typeface="Comic Sans MS" pitchFamily="66" charset="0"/>
              <a:ea typeface="Avant Garde Demi BT"/>
              <a:cs typeface="Avant Garde Demi BT"/>
              <a:sym typeface="Avant Garde Demi BT"/>
            </a:endParaRPr>
          </a:p>
          <a:p>
            <a:pPr marL="257168" marR="0" lvl="0" indent="-257168" algn="l" defTabSz="342891" rtl="0" eaLnBrk="1" fontAlgn="auto" latinLnBrk="0" hangingPunct="1">
              <a:lnSpc>
                <a:spcPct val="100000"/>
              </a:lnSpc>
              <a:spcBef>
                <a:spcPts val="450"/>
              </a:spcBef>
              <a:spcAft>
                <a:spcPts val="0"/>
              </a:spcAft>
              <a:buClrTx/>
              <a:buSzPct val="100000"/>
              <a:buFont typeface="Arial"/>
              <a:buNone/>
              <a:tabLst/>
              <a:defRPr/>
            </a:pPr>
            <a:r>
              <a:rPr kumimoji="0" lang="en-GB" b="0" i="0" u="none" strike="noStrike" kern="0" cap="none" spc="0" normalizeH="0" baseline="0" noProof="0" dirty="0">
                <a:ln>
                  <a:noFill/>
                </a:ln>
                <a:solidFill>
                  <a:srgbClr val="000000"/>
                </a:solidFill>
                <a:effectLst/>
                <a:uLnTx/>
                <a:uFillTx/>
                <a:latin typeface="Comic Sans MS" pitchFamily="66" charset="0"/>
                <a:ea typeface="Avant Garde Demi BT"/>
                <a:cs typeface="Avant Garde Demi BT"/>
                <a:sym typeface="Avant Garde Demi BT"/>
              </a:rPr>
              <a:t>Give 2 careers you would like to do.</a:t>
            </a:r>
          </a:p>
          <a:p>
            <a:pPr marL="257168" marR="0" lvl="0" indent="-257168" algn="l" defTabSz="342891" rtl="0" eaLnBrk="1" fontAlgn="auto" latinLnBrk="0" hangingPunct="1">
              <a:lnSpc>
                <a:spcPct val="100000"/>
              </a:lnSpc>
              <a:spcBef>
                <a:spcPts val="450"/>
              </a:spcBef>
              <a:spcAft>
                <a:spcPts val="0"/>
              </a:spcAft>
              <a:buClrTx/>
              <a:buSzPct val="100000"/>
              <a:buFont typeface="Arial"/>
              <a:buNone/>
              <a:tabLst/>
              <a:defRPr/>
            </a:pPr>
            <a:endParaRPr kumimoji="0" lang="en-GB" b="0" i="0" u="none" strike="noStrike" kern="0" cap="none" spc="0" normalizeH="0" baseline="0" noProof="0" dirty="0">
              <a:ln>
                <a:noFill/>
              </a:ln>
              <a:solidFill>
                <a:srgbClr val="000000"/>
              </a:solidFill>
              <a:effectLst/>
              <a:uLnTx/>
              <a:uFillTx/>
              <a:latin typeface="Comic Sans MS" pitchFamily="66" charset="0"/>
              <a:ea typeface="Avant Garde Demi BT"/>
              <a:cs typeface="Avant Garde Demi BT"/>
              <a:sym typeface="Avant Garde Demi BT"/>
            </a:endParaRPr>
          </a:p>
          <a:p>
            <a:pPr marL="257168" marR="0" lvl="0" indent="-257168" algn="l" defTabSz="342891" rtl="0" eaLnBrk="1" fontAlgn="auto" latinLnBrk="0" hangingPunct="1">
              <a:lnSpc>
                <a:spcPct val="100000"/>
              </a:lnSpc>
              <a:spcBef>
                <a:spcPts val="450"/>
              </a:spcBef>
              <a:spcAft>
                <a:spcPts val="0"/>
              </a:spcAft>
              <a:buClrTx/>
              <a:buSzPct val="100000"/>
              <a:buFont typeface="Arial"/>
              <a:buNone/>
              <a:tabLst/>
              <a:defRPr/>
            </a:pPr>
            <a:r>
              <a:rPr kumimoji="0" lang="en-GB" b="0" i="0" u="sng" strike="noStrike" kern="0" cap="none" spc="0" normalizeH="0" baseline="0" noProof="0" dirty="0">
                <a:ln>
                  <a:noFill/>
                </a:ln>
                <a:solidFill>
                  <a:srgbClr val="000000"/>
                </a:solidFill>
                <a:effectLst/>
                <a:uLnTx/>
                <a:uFillTx/>
                <a:latin typeface="Comic Sans MS" pitchFamily="66" charset="0"/>
                <a:ea typeface="Avant Garde Demi BT"/>
                <a:cs typeface="Avant Garde Demi BT"/>
                <a:sym typeface="Avant Garde Demi BT"/>
              </a:rPr>
              <a:t>Career 1</a:t>
            </a:r>
          </a:p>
          <a:p>
            <a:pPr marL="257168" marR="0" lvl="0" indent="-257168" algn="l" defTabSz="342891" rtl="0" eaLnBrk="1" fontAlgn="auto" latinLnBrk="0" hangingPunct="1">
              <a:lnSpc>
                <a:spcPct val="100000"/>
              </a:lnSpc>
              <a:spcBef>
                <a:spcPts val="450"/>
              </a:spcBef>
              <a:spcAft>
                <a:spcPts val="0"/>
              </a:spcAft>
              <a:buClrTx/>
              <a:buSzPct val="100000"/>
              <a:buFont typeface="Arial"/>
              <a:buNone/>
              <a:tabLst/>
              <a:defRPr/>
            </a:pPr>
            <a:endParaRPr kumimoji="0" lang="en-GB" b="0" i="0" u="none" strike="noStrike" kern="0" cap="none" spc="0" normalizeH="0" baseline="0" noProof="0" dirty="0">
              <a:ln>
                <a:noFill/>
              </a:ln>
              <a:solidFill>
                <a:srgbClr val="000000"/>
              </a:solidFill>
              <a:effectLst/>
              <a:uLnTx/>
              <a:uFillTx/>
              <a:latin typeface="Comic Sans MS" pitchFamily="66" charset="0"/>
              <a:ea typeface="Avant Garde Demi BT"/>
              <a:cs typeface="Avant Garde Demi BT"/>
              <a:sym typeface="Avant Garde Demi BT"/>
            </a:endParaRPr>
          </a:p>
          <a:p>
            <a:pPr marL="257168" marR="0" lvl="0" indent="-257168" algn="l" defTabSz="342891" rtl="0" eaLnBrk="1" fontAlgn="auto" latinLnBrk="0" hangingPunct="1">
              <a:lnSpc>
                <a:spcPct val="100000"/>
              </a:lnSpc>
              <a:spcBef>
                <a:spcPts val="450"/>
              </a:spcBef>
              <a:spcAft>
                <a:spcPts val="0"/>
              </a:spcAft>
              <a:buClrTx/>
              <a:buSzPct val="100000"/>
              <a:buFont typeface="Arial"/>
              <a:buNone/>
              <a:tabLst/>
              <a:defRPr/>
            </a:pPr>
            <a:r>
              <a:rPr kumimoji="0" lang="en-GB" b="0" i="0" u="sng" strike="noStrike" kern="0" cap="none" spc="0" normalizeH="0" baseline="0" noProof="0" dirty="0">
                <a:ln>
                  <a:noFill/>
                </a:ln>
                <a:solidFill>
                  <a:srgbClr val="000000"/>
                </a:solidFill>
                <a:effectLst/>
                <a:uLnTx/>
                <a:uFillTx/>
                <a:latin typeface="Comic Sans MS" pitchFamily="66" charset="0"/>
                <a:ea typeface="Avant Garde Demi BT"/>
                <a:cs typeface="Avant Garde Demi BT"/>
                <a:sym typeface="Avant Garde Demi BT"/>
              </a:rPr>
              <a:t>Career 2</a:t>
            </a:r>
            <a:endParaRPr kumimoji="0" lang="en-GB" b="0" i="0" u="none" strike="noStrike" kern="0" cap="none" spc="0" normalizeH="0" baseline="0" noProof="0" dirty="0">
              <a:ln>
                <a:noFill/>
              </a:ln>
              <a:solidFill>
                <a:srgbClr val="000000"/>
              </a:solidFill>
              <a:effectLst/>
              <a:uLnTx/>
              <a:uFillTx/>
              <a:latin typeface="Comic Sans MS" pitchFamily="66" charset="0"/>
              <a:ea typeface="Avant Garde Demi BT"/>
              <a:cs typeface="Avant Garde Demi BT"/>
              <a:sym typeface="Avant Garde Demi BT"/>
            </a:endParaRPr>
          </a:p>
        </p:txBody>
      </p:sp>
      <p:pic>
        <p:nvPicPr>
          <p:cNvPr id="10" name="Picture 4" descr="Image result for careers cartoon character">
            <a:extLst>
              <a:ext uri="{FF2B5EF4-FFF2-40B4-BE49-F238E27FC236}">
                <a16:creationId xmlns:a16="http://schemas.microsoft.com/office/drawing/2014/main" id="{7762E916-1612-4E46-B548-8771A2B700F1}"/>
              </a:ext>
            </a:extLst>
          </p:cNvPr>
          <p:cNvPicPr>
            <a:picLocks noChangeAspect="1" noChangeArrowheads="1"/>
          </p:cNvPicPr>
          <p:nvPr/>
        </p:nvPicPr>
        <p:blipFill>
          <a:blip r:embed="rId4" cstate="print"/>
          <a:srcRect t="10124" b="20444"/>
          <a:stretch>
            <a:fillRect/>
          </a:stretch>
        </p:blipFill>
        <p:spPr bwMode="auto">
          <a:xfrm>
            <a:off x="4558485" y="2891173"/>
            <a:ext cx="2086783" cy="986876"/>
          </a:xfrm>
          <a:prstGeom prst="rect">
            <a:avLst/>
          </a:prstGeom>
          <a:noFill/>
        </p:spPr>
      </p:pic>
    </p:spTree>
    <p:extLst>
      <p:ext uri="{BB962C8B-B14F-4D97-AF65-F5344CB8AC3E}">
        <p14:creationId xmlns:p14="http://schemas.microsoft.com/office/powerpoint/2010/main" val="973380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 calcmode="lin" valueType="num">
                                      <p:cBhvr additive="base">
                                        <p:cTn id="7" dur="500" fill="hold"/>
                                        <p:tgtEl>
                                          <p:spTgt spid="8">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xEl>
                                              <p:pRg st="5" end="5"/>
                                            </p:txEl>
                                          </p:spTgt>
                                        </p:tgtEl>
                                        <p:attrNameLst>
                                          <p:attrName>style.visibility</p:attrName>
                                        </p:attrNameLst>
                                      </p:cBhvr>
                                      <p:to>
                                        <p:strVal val="visible"/>
                                      </p:to>
                                    </p:set>
                                    <p:anim calcmode="lin" valueType="num">
                                      <p:cBhvr additive="base">
                                        <p:cTn id="13" dur="500" fill="hold"/>
                                        <p:tgtEl>
                                          <p:spTgt spid="8">
                                            <p:txEl>
                                              <p:pRg st="5" end="5"/>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anim calcmode="lin" valueType="num">
                                      <p:cBhvr additive="base">
                                        <p:cTn id="19" dur="500" fill="hold"/>
                                        <p:tgtEl>
                                          <p:spTgt spid="8">
                                            <p:txEl>
                                              <p:pRg st="7" end="7"/>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767310" y="256215"/>
            <a:ext cx="4114800" cy="276998"/>
          </a:xfrm>
        </p:spPr>
        <p:txBody>
          <a:bodyPr/>
          <a:lstStyle/>
          <a:p>
            <a:r>
              <a:rPr lang="en-US" sz="2400" dirty="0"/>
              <a:t>What is the Environment?</a:t>
            </a:r>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22" name="Picture 21" descr="C:\Users\jessharrison\AppData\Local\Microsoft\Windows\Temporary Internet Files\Content.Outlook\CYR7219Q\TS Logo (2).jpg">
            <a:extLst>
              <a:ext uri="{FF2B5EF4-FFF2-40B4-BE49-F238E27FC236}">
                <a16:creationId xmlns:a16="http://schemas.microsoft.com/office/drawing/2014/main" id="{1FCD7283-4B6F-4EA5-9AB8-5D54BD2BA296}"/>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23" name="Picture Placeholder 4">
            <a:extLst>
              <a:ext uri="{FF2B5EF4-FFF2-40B4-BE49-F238E27FC236}">
                <a16:creationId xmlns:a16="http://schemas.microsoft.com/office/drawing/2014/main" id="{61D844D9-10A1-4760-B73B-C10C752162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grpSp>
        <p:nvGrpSpPr>
          <p:cNvPr id="19" name="Group 18">
            <a:extLst>
              <a:ext uri="{FF2B5EF4-FFF2-40B4-BE49-F238E27FC236}">
                <a16:creationId xmlns:a16="http://schemas.microsoft.com/office/drawing/2014/main" id="{D5930066-0D57-4CA7-BC10-EA9A2B2F9E9C}"/>
              </a:ext>
            </a:extLst>
          </p:cNvPr>
          <p:cNvGrpSpPr/>
          <p:nvPr/>
        </p:nvGrpSpPr>
        <p:grpSpPr>
          <a:xfrm>
            <a:off x="19926" y="996750"/>
            <a:ext cx="6918512" cy="3150000"/>
            <a:chOff x="20170" y="1278609"/>
            <a:chExt cx="6918512" cy="3539430"/>
          </a:xfrm>
        </p:grpSpPr>
        <p:sp>
          <p:nvSpPr>
            <p:cNvPr id="20" name="TextBox 19">
              <a:extLst>
                <a:ext uri="{FF2B5EF4-FFF2-40B4-BE49-F238E27FC236}">
                  <a16:creationId xmlns:a16="http://schemas.microsoft.com/office/drawing/2014/main" id="{FE62CED5-5E1A-4CF9-9970-2B318594F780}"/>
                </a:ext>
              </a:extLst>
            </p:cNvPr>
            <p:cNvSpPr txBox="1"/>
            <p:nvPr/>
          </p:nvSpPr>
          <p:spPr>
            <a:xfrm>
              <a:off x="31288" y="1278609"/>
              <a:ext cx="6759499" cy="3539430"/>
            </a:xfrm>
            <a:prstGeom prst="rect">
              <a:avLst/>
            </a:prstGeom>
            <a:noFill/>
          </p:spPr>
          <p:txBody>
            <a:bodyPr wrap="square" rtlCol="0" anchor="t">
              <a:spAutoFit/>
            </a:bodyPr>
            <a:lstStyle/>
            <a:p>
              <a:r>
                <a:rPr lang="en-GB" sz="1400" dirty="0">
                  <a:latin typeface="Comic Sans MS"/>
                </a:rPr>
                <a:t>Environment relates to the natural world around us and the impact that human activity has on its condition:</a:t>
              </a:r>
              <a:endParaRPr lang="en-GB" sz="1400" dirty="0">
                <a:latin typeface="Comic Sans MS" pitchFamily="66" charset="0"/>
              </a:endParaRPr>
            </a:p>
            <a:p>
              <a:endParaRPr lang="en-GB" sz="1400" dirty="0">
                <a:latin typeface="Comic Sans MS"/>
              </a:endParaRPr>
            </a:p>
            <a:p>
              <a:endParaRPr lang="en-GB" sz="1400" dirty="0">
                <a:latin typeface="Comic Sans MS"/>
              </a:endParaRPr>
            </a:p>
            <a:p>
              <a:endParaRPr lang="en-GB" sz="1400" dirty="0">
                <a:latin typeface="Comic Sans MS"/>
              </a:endParaRPr>
            </a:p>
            <a:p>
              <a:endParaRPr lang="en-GB" sz="1400" dirty="0">
                <a:latin typeface="Comic Sans MS"/>
              </a:endParaRPr>
            </a:p>
            <a:p>
              <a:endParaRPr lang="en-GB" sz="1400" dirty="0">
                <a:latin typeface="Comic Sans MS"/>
              </a:endParaRPr>
            </a:p>
            <a:p>
              <a:endParaRPr lang="en-GB" sz="1400" dirty="0">
                <a:latin typeface="Comic Sans MS"/>
              </a:endParaRPr>
            </a:p>
            <a:p>
              <a:endParaRPr lang="en-GB" sz="1400" dirty="0">
                <a:latin typeface="Comic Sans MS"/>
              </a:endParaRPr>
            </a:p>
            <a:p>
              <a:endParaRPr lang="en-GB" sz="1400" dirty="0">
                <a:latin typeface="Comic Sans MS"/>
              </a:endParaRPr>
            </a:p>
            <a:p>
              <a:endParaRPr lang="en-GB" sz="1400" dirty="0">
                <a:latin typeface="Comic Sans MS"/>
              </a:endParaRPr>
            </a:p>
            <a:p>
              <a:endParaRPr lang="en-GB" sz="1400" dirty="0">
                <a:latin typeface="Comic Sans MS"/>
              </a:endParaRPr>
            </a:p>
            <a:p>
              <a:endParaRPr lang="en-GB" sz="1400" dirty="0">
                <a:latin typeface="Comic Sans MS"/>
              </a:endParaRPr>
            </a:p>
            <a:p>
              <a:endParaRPr lang="en-GB" sz="1400" dirty="0">
                <a:latin typeface="Comic Sans MS"/>
              </a:endParaRPr>
            </a:p>
            <a:p>
              <a:endParaRPr lang="en-GB" sz="1400" dirty="0">
                <a:solidFill>
                  <a:srgbClr val="FF0000"/>
                </a:solidFill>
                <a:latin typeface="Comic Sans MS"/>
              </a:endParaRPr>
            </a:p>
            <a:p>
              <a:pPr algn="ctr"/>
              <a:r>
                <a:rPr lang="en-GB" sz="1400" dirty="0">
                  <a:solidFill>
                    <a:srgbClr val="FF0000"/>
                  </a:solidFill>
                  <a:latin typeface="Comic Sans MS"/>
                </a:rPr>
                <a:t>They all contribute to global climate change.</a:t>
              </a:r>
              <a:endParaRPr lang="en-GB" dirty="0">
                <a:solidFill>
                  <a:srgbClr val="FF0000"/>
                </a:solidFill>
              </a:endParaRPr>
            </a:p>
          </p:txBody>
        </p:sp>
        <p:pic>
          <p:nvPicPr>
            <p:cNvPr id="21" name="Picture 3" descr="A close up of a tree&#10;&#10;Description generated with very high confidence">
              <a:extLst>
                <a:ext uri="{FF2B5EF4-FFF2-40B4-BE49-F238E27FC236}">
                  <a16:creationId xmlns:a16="http://schemas.microsoft.com/office/drawing/2014/main" id="{F59278D3-E135-43A0-ADD6-8DE8238AF2FA}"/>
                </a:ext>
              </a:extLst>
            </p:cNvPr>
            <p:cNvPicPr>
              <a:picLocks noChangeAspect="1"/>
            </p:cNvPicPr>
            <p:nvPr/>
          </p:nvPicPr>
          <p:blipFill>
            <a:blip r:embed="rId4"/>
            <a:stretch>
              <a:fillRect/>
            </a:stretch>
          </p:blipFill>
          <p:spPr>
            <a:xfrm>
              <a:off x="4430805" y="2159168"/>
              <a:ext cx="2507877" cy="2001783"/>
            </a:xfrm>
            <a:prstGeom prst="rect">
              <a:avLst/>
            </a:prstGeom>
          </p:spPr>
        </p:pic>
        <p:pic>
          <p:nvPicPr>
            <p:cNvPr id="24" name="Picture 6" descr="A factory with smoke coming out of it&#10;&#10;Description generated with very high confidence">
              <a:extLst>
                <a:ext uri="{FF2B5EF4-FFF2-40B4-BE49-F238E27FC236}">
                  <a16:creationId xmlns:a16="http://schemas.microsoft.com/office/drawing/2014/main" id="{4E8DBEDB-2F87-448C-B544-1C018E9F7BE3}"/>
                </a:ext>
              </a:extLst>
            </p:cNvPr>
            <p:cNvPicPr>
              <a:picLocks noChangeAspect="1"/>
            </p:cNvPicPr>
            <p:nvPr/>
          </p:nvPicPr>
          <p:blipFill>
            <a:blip r:embed="rId5"/>
            <a:stretch>
              <a:fillRect/>
            </a:stretch>
          </p:blipFill>
          <p:spPr>
            <a:xfrm>
              <a:off x="584946" y="2149597"/>
              <a:ext cx="1089212" cy="716560"/>
            </a:xfrm>
            <a:prstGeom prst="rect">
              <a:avLst/>
            </a:prstGeom>
          </p:spPr>
        </p:pic>
        <p:sp>
          <p:nvSpPr>
            <p:cNvPr id="25" name="TextBox 24">
              <a:extLst>
                <a:ext uri="{FF2B5EF4-FFF2-40B4-BE49-F238E27FC236}">
                  <a16:creationId xmlns:a16="http://schemas.microsoft.com/office/drawing/2014/main" id="{307D55D7-A9E0-425B-A65D-DEAB15930D81}"/>
                </a:ext>
              </a:extLst>
            </p:cNvPr>
            <p:cNvSpPr txBox="1"/>
            <p:nvPr/>
          </p:nvSpPr>
          <p:spPr>
            <a:xfrm>
              <a:off x="20170" y="2860862"/>
              <a:ext cx="2279277" cy="6224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GB" sz="1000" dirty="0">
                  <a:latin typeface="Comic Sans MS"/>
                </a:rPr>
                <a:t>Polluting the environment </a:t>
              </a:r>
            </a:p>
            <a:p>
              <a:pPr algn="ctr"/>
              <a:r>
                <a:rPr lang="en-GB" sz="1000" dirty="0">
                  <a:latin typeface="Comic Sans MS"/>
                </a:rPr>
                <a:t>(green house gases, rubbish, </a:t>
              </a:r>
            </a:p>
            <a:p>
              <a:pPr algn="ctr"/>
              <a:r>
                <a:rPr lang="en-GB" sz="1000" dirty="0">
                  <a:latin typeface="Comic Sans MS"/>
                </a:rPr>
                <a:t>waste, chemicals, pollution)</a:t>
              </a:r>
            </a:p>
          </p:txBody>
        </p:sp>
        <p:sp>
          <p:nvSpPr>
            <p:cNvPr id="26" name="TextBox 25">
              <a:extLst>
                <a:ext uri="{FF2B5EF4-FFF2-40B4-BE49-F238E27FC236}">
                  <a16:creationId xmlns:a16="http://schemas.microsoft.com/office/drawing/2014/main" id="{D8C94A40-F1E6-4EE0-A5A4-DC075A2E469E}"/>
                </a:ext>
              </a:extLst>
            </p:cNvPr>
            <p:cNvSpPr txBox="1"/>
            <p:nvPr/>
          </p:nvSpPr>
          <p:spPr>
            <a:xfrm>
              <a:off x="2312894" y="2881032"/>
              <a:ext cx="2279277" cy="5539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GB" sz="1000" dirty="0">
                  <a:latin typeface="Comic Sans MS"/>
                </a:rPr>
                <a:t>Depletion of natural resources (cutting down forests, and </a:t>
              </a:r>
              <a:endParaRPr lang="en-US" dirty="0"/>
            </a:p>
            <a:p>
              <a:pPr algn="ctr"/>
              <a:r>
                <a:rPr lang="en-GB" sz="1000" dirty="0">
                  <a:latin typeface="Comic Sans MS"/>
                </a:rPr>
                <a:t>Cutting down too many trees) </a:t>
              </a:r>
              <a:endParaRPr lang="en-GB"/>
            </a:p>
          </p:txBody>
        </p:sp>
        <p:sp>
          <p:nvSpPr>
            <p:cNvPr id="27" name="TextBox 26">
              <a:extLst>
                <a:ext uri="{FF2B5EF4-FFF2-40B4-BE49-F238E27FC236}">
                  <a16:creationId xmlns:a16="http://schemas.microsoft.com/office/drawing/2014/main" id="{AF4D4167-10DE-405B-B37C-236A0BF53608}"/>
                </a:ext>
              </a:extLst>
            </p:cNvPr>
            <p:cNvSpPr txBox="1"/>
            <p:nvPr/>
          </p:nvSpPr>
          <p:spPr>
            <a:xfrm>
              <a:off x="161364" y="4212290"/>
              <a:ext cx="200361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GB" sz="1000">
                  <a:latin typeface="Comic Sans MS"/>
                </a:rPr>
                <a:t>Poluting water and soil</a:t>
              </a:r>
              <a:endParaRPr lang="en-GB" sz="1000" dirty="0">
                <a:latin typeface="Comic Sans MS"/>
              </a:endParaRPr>
            </a:p>
          </p:txBody>
        </p:sp>
        <p:sp>
          <p:nvSpPr>
            <p:cNvPr id="28" name="TextBox 27">
              <a:extLst>
                <a:ext uri="{FF2B5EF4-FFF2-40B4-BE49-F238E27FC236}">
                  <a16:creationId xmlns:a16="http://schemas.microsoft.com/office/drawing/2014/main" id="{846AC14E-BE10-48E7-9DD8-E6725091598D}"/>
                </a:ext>
              </a:extLst>
            </p:cNvPr>
            <p:cNvSpPr txBox="1"/>
            <p:nvPr/>
          </p:nvSpPr>
          <p:spPr>
            <a:xfrm>
              <a:off x="2285999" y="4252631"/>
              <a:ext cx="2279277"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GB" sz="1000">
                  <a:latin typeface="Comic Sans MS"/>
                </a:rPr>
                <a:t>Over fishing and over hunting</a:t>
              </a:r>
              <a:endParaRPr lang="en-GB" sz="1000" dirty="0">
                <a:latin typeface="Comic Sans MS"/>
              </a:endParaRPr>
            </a:p>
          </p:txBody>
        </p:sp>
        <p:pic>
          <p:nvPicPr>
            <p:cNvPr id="36" name="Picture 10" descr="A dirt path in a forest&#10;&#10;Description generated with very high confidence">
              <a:extLst>
                <a:ext uri="{FF2B5EF4-FFF2-40B4-BE49-F238E27FC236}">
                  <a16:creationId xmlns:a16="http://schemas.microsoft.com/office/drawing/2014/main" id="{3201AA52-EB5E-47EB-A081-614CAD67DB60}"/>
                </a:ext>
              </a:extLst>
            </p:cNvPr>
            <p:cNvPicPr>
              <a:picLocks noChangeAspect="1"/>
            </p:cNvPicPr>
            <p:nvPr/>
          </p:nvPicPr>
          <p:blipFill>
            <a:blip r:embed="rId6"/>
            <a:stretch>
              <a:fillRect/>
            </a:stretch>
          </p:blipFill>
          <p:spPr>
            <a:xfrm>
              <a:off x="2897841" y="2150587"/>
              <a:ext cx="1109382" cy="734747"/>
            </a:xfrm>
            <a:prstGeom prst="rect">
              <a:avLst/>
            </a:prstGeom>
          </p:spPr>
        </p:pic>
        <p:pic>
          <p:nvPicPr>
            <p:cNvPr id="37" name="Picture 13" descr="A rocky beach next to the water&#10;&#10;Description generated with very high confidence">
              <a:extLst>
                <a:ext uri="{FF2B5EF4-FFF2-40B4-BE49-F238E27FC236}">
                  <a16:creationId xmlns:a16="http://schemas.microsoft.com/office/drawing/2014/main" id="{E38FC15E-2495-47F4-9515-026EBC77ABEF}"/>
                </a:ext>
              </a:extLst>
            </p:cNvPr>
            <p:cNvPicPr>
              <a:picLocks noChangeAspect="1"/>
            </p:cNvPicPr>
            <p:nvPr/>
          </p:nvPicPr>
          <p:blipFill>
            <a:blip r:embed="rId7"/>
            <a:stretch>
              <a:fillRect/>
            </a:stretch>
          </p:blipFill>
          <p:spPr>
            <a:xfrm>
              <a:off x="531160" y="3508653"/>
              <a:ext cx="1250576" cy="687860"/>
            </a:xfrm>
            <a:prstGeom prst="rect">
              <a:avLst/>
            </a:prstGeom>
          </p:spPr>
        </p:pic>
        <p:pic>
          <p:nvPicPr>
            <p:cNvPr id="38" name="Picture 15" descr="A group of people on a boat&#10;&#10;Description generated with very high confidence">
              <a:extLst>
                <a:ext uri="{FF2B5EF4-FFF2-40B4-BE49-F238E27FC236}">
                  <a16:creationId xmlns:a16="http://schemas.microsoft.com/office/drawing/2014/main" id="{2ECC1719-E817-4819-9777-293D8571F5B3}"/>
                </a:ext>
              </a:extLst>
            </p:cNvPr>
            <p:cNvPicPr>
              <a:picLocks noChangeAspect="1"/>
            </p:cNvPicPr>
            <p:nvPr/>
          </p:nvPicPr>
          <p:blipFill>
            <a:blip r:embed="rId8"/>
            <a:stretch>
              <a:fillRect/>
            </a:stretch>
          </p:blipFill>
          <p:spPr>
            <a:xfrm>
              <a:off x="2891118" y="3479957"/>
              <a:ext cx="1069041" cy="718355"/>
            </a:xfrm>
            <a:prstGeom prst="rect">
              <a:avLst/>
            </a:prstGeom>
          </p:spPr>
        </p:pic>
        <p:sp>
          <p:nvSpPr>
            <p:cNvPr id="39" name="TextBox 38">
              <a:extLst>
                <a:ext uri="{FF2B5EF4-FFF2-40B4-BE49-F238E27FC236}">
                  <a16:creationId xmlns:a16="http://schemas.microsoft.com/office/drawing/2014/main" id="{818B18ED-1EFB-454A-A367-4DA6504D7795}"/>
                </a:ext>
              </a:extLst>
            </p:cNvPr>
            <p:cNvSpPr txBox="1"/>
            <p:nvPr/>
          </p:nvSpPr>
          <p:spPr>
            <a:xfrm>
              <a:off x="80682" y="1744756"/>
              <a:ext cx="3402105"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GB" sz="1400" b="1" dirty="0">
                  <a:latin typeface="Comic Sans MS"/>
                  <a:cs typeface="Segoe UI"/>
                </a:rPr>
                <a:t>This human activity could be:-​</a:t>
              </a:r>
            </a:p>
            <a:p>
              <a:pPr marL="0" marR="0" indent="0" defTabSz="457200" rtl="0" fontAlgn="auto" latinLnBrk="0" hangingPunct="0">
                <a:lnSpc>
                  <a:spcPct val="100000"/>
                </a:lnSpc>
                <a:spcBef>
                  <a:spcPts val="0"/>
                </a:spcBef>
                <a:spcAft>
                  <a:spcPts val="0"/>
                </a:spcAft>
                <a:buClrTx/>
                <a:buSzTx/>
                <a:buFontTx/>
                <a:buNone/>
                <a:tabLst/>
              </a:pPr>
              <a:r>
                <a:rPr lang="en-GB" dirty="0">
                  <a:latin typeface="Comic Sans MS"/>
                  <a:cs typeface="Segoe UI"/>
                </a:rPr>
                <a:t>​</a:t>
              </a:r>
            </a:p>
          </p:txBody>
        </p:sp>
      </p:grpSp>
    </p:spTree>
    <p:extLst>
      <p:ext uri="{BB962C8B-B14F-4D97-AF65-F5344CB8AC3E}">
        <p14:creationId xmlns:p14="http://schemas.microsoft.com/office/powerpoint/2010/main" val="94213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82981" y="96750"/>
            <a:ext cx="6106019" cy="519749"/>
          </a:xfrm>
        </p:spPr>
        <p:txBody>
          <a:bodyPr/>
          <a:lstStyle/>
          <a:p>
            <a:pPr algn="ctr"/>
            <a:r>
              <a:rPr lang="en-GB" sz="2400" dirty="0"/>
              <a:t>What careers in this sector didn’t exist 10 years ago?  </a:t>
            </a:r>
            <a:endParaRPr lang="en-US" sz="2400" dirty="0"/>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26" name="Picture 25" descr="C:\Users\jessharrison\AppData\Local\Microsoft\Windows\Temporary Internet Files\Content.Outlook\CYR7219Q\TS Logo (2).jpg">
            <a:extLst>
              <a:ext uri="{FF2B5EF4-FFF2-40B4-BE49-F238E27FC236}">
                <a16:creationId xmlns:a16="http://schemas.microsoft.com/office/drawing/2014/main" id="{0BB215CA-FB3B-4CCC-8544-47E2FB3596D5}"/>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27" name="Picture Placeholder 4">
            <a:extLst>
              <a:ext uri="{FF2B5EF4-FFF2-40B4-BE49-F238E27FC236}">
                <a16:creationId xmlns:a16="http://schemas.microsoft.com/office/drawing/2014/main" id="{87A950C7-15A7-4809-BEA7-28DA700BDB7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sp>
        <p:nvSpPr>
          <p:cNvPr id="5" name="Rectangle 4">
            <a:extLst>
              <a:ext uri="{FF2B5EF4-FFF2-40B4-BE49-F238E27FC236}">
                <a16:creationId xmlns:a16="http://schemas.microsoft.com/office/drawing/2014/main" id="{F0013735-BB68-425A-8AD4-171CAF603F99}"/>
              </a:ext>
            </a:extLst>
          </p:cNvPr>
          <p:cNvSpPr/>
          <p:nvPr/>
        </p:nvSpPr>
        <p:spPr>
          <a:xfrm>
            <a:off x="382981" y="1356750"/>
            <a:ext cx="4819500" cy="710451"/>
          </a:xfrm>
          <a:prstGeom prst="rect">
            <a:avLst/>
          </a:prstGeom>
        </p:spPr>
        <p:txBody>
          <a:bodyPr wrap="square">
            <a:spAutoFit/>
          </a:bodyPr>
          <a:lstStyle/>
          <a:p>
            <a:pPr marL="257168" lvl="0" indent="-257168" defTabSz="342891" hangingPunct="1">
              <a:spcBef>
                <a:spcPts val="450"/>
              </a:spcBef>
              <a:buSzPct val="100000"/>
              <a:defRPr/>
            </a:pPr>
            <a:endParaRPr lang="en-GB" dirty="0">
              <a:latin typeface="Comic Sans MS" pitchFamily="66" charset="0"/>
              <a:ea typeface="Avant Garde Demi BT"/>
              <a:cs typeface="Avant Garde Demi BT"/>
              <a:sym typeface="Avant Garde Demi BT"/>
            </a:endParaRPr>
          </a:p>
          <a:p>
            <a:pPr marL="257168" lvl="0" indent="-257168" defTabSz="342891" hangingPunct="1">
              <a:spcBef>
                <a:spcPts val="450"/>
              </a:spcBef>
              <a:buSzPct val="100000"/>
              <a:defRPr/>
            </a:pPr>
            <a:r>
              <a:rPr lang="en-GB" dirty="0">
                <a:latin typeface="Comic Sans MS" pitchFamily="66" charset="0"/>
                <a:ea typeface="Avant Garde Demi BT"/>
                <a:cs typeface="Avant Garde Demi BT"/>
                <a:sym typeface="Avant Garde Demi BT"/>
              </a:rPr>
              <a:t>– </a:t>
            </a:r>
          </a:p>
        </p:txBody>
      </p:sp>
      <p:grpSp>
        <p:nvGrpSpPr>
          <p:cNvPr id="14" name="Group 13">
            <a:extLst>
              <a:ext uri="{FF2B5EF4-FFF2-40B4-BE49-F238E27FC236}">
                <a16:creationId xmlns:a16="http://schemas.microsoft.com/office/drawing/2014/main" id="{084D4FC7-DDD8-4656-B31B-26C05BF8793B}"/>
              </a:ext>
            </a:extLst>
          </p:cNvPr>
          <p:cNvGrpSpPr/>
          <p:nvPr/>
        </p:nvGrpSpPr>
        <p:grpSpPr>
          <a:xfrm>
            <a:off x="382981" y="1041750"/>
            <a:ext cx="5999978" cy="3105000"/>
            <a:chOff x="434171" y="1361938"/>
            <a:chExt cx="5948788" cy="2970572"/>
          </a:xfrm>
        </p:grpSpPr>
        <p:sp>
          <p:nvSpPr>
            <p:cNvPr id="15" name="TextBox 14">
              <a:extLst>
                <a:ext uri="{FF2B5EF4-FFF2-40B4-BE49-F238E27FC236}">
                  <a16:creationId xmlns:a16="http://schemas.microsoft.com/office/drawing/2014/main" id="{C6605F7A-C51F-440D-99FE-0BDBD7F7A383}"/>
                </a:ext>
              </a:extLst>
            </p:cNvPr>
            <p:cNvSpPr txBox="1"/>
            <p:nvPr/>
          </p:nvSpPr>
          <p:spPr>
            <a:xfrm>
              <a:off x="434171" y="1362468"/>
              <a:ext cx="2700000" cy="2970042"/>
            </a:xfrm>
            <a:prstGeom prst="rect">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en-GB" sz="1100" b="1" u="sng" dirty="0">
                  <a:solidFill>
                    <a:srgbClr val="000000"/>
                  </a:solidFill>
                  <a:latin typeface="Comic Sans MS"/>
                </a:rPr>
                <a:t>Geoscientists</a:t>
              </a:r>
            </a:p>
            <a:p>
              <a:pPr algn="ctr"/>
              <a:endParaRPr lang="en-GB" sz="1100" b="1" u="sng" dirty="0">
                <a:solidFill>
                  <a:srgbClr val="000000"/>
                </a:solidFill>
                <a:latin typeface="Comic Sans MS"/>
              </a:endParaRPr>
            </a:p>
            <a:p>
              <a:pPr algn="ctr"/>
              <a:r>
                <a:rPr lang="en-GB" sz="1100" dirty="0">
                  <a:solidFill>
                    <a:srgbClr val="000000"/>
                  </a:solidFill>
                  <a:latin typeface="Comic Sans MS"/>
                </a:rPr>
                <a:t>They study the earth and its composition, structure and try to learn about its past, present and future.</a:t>
              </a: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p:txBody>
        </p:sp>
        <p:sp>
          <p:nvSpPr>
            <p:cNvPr id="16" name="TextBox 15">
              <a:extLst>
                <a:ext uri="{FF2B5EF4-FFF2-40B4-BE49-F238E27FC236}">
                  <a16:creationId xmlns:a16="http://schemas.microsoft.com/office/drawing/2014/main" id="{3F64FD4B-6A16-46FB-97C2-78B368975407}"/>
                </a:ext>
              </a:extLst>
            </p:cNvPr>
            <p:cNvSpPr txBox="1"/>
            <p:nvPr/>
          </p:nvSpPr>
          <p:spPr>
            <a:xfrm>
              <a:off x="3682959" y="1361938"/>
              <a:ext cx="2700000" cy="2970042"/>
            </a:xfrm>
            <a:prstGeom prst="rect">
              <a:avLst/>
            </a:prstGeom>
            <a:ln>
              <a:solidFill>
                <a:srgbClr val="002060"/>
              </a:solidFill>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en-GB" sz="1100" b="1" u="sng" dirty="0">
                  <a:solidFill>
                    <a:srgbClr val="000000"/>
                  </a:solidFill>
                  <a:latin typeface="Comic Sans MS"/>
                </a:rPr>
                <a:t>Hydrologists</a:t>
              </a:r>
            </a:p>
            <a:p>
              <a:pPr algn="ctr"/>
              <a:endParaRPr lang="en-GB" sz="1100" b="1" u="sng" dirty="0">
                <a:solidFill>
                  <a:srgbClr val="000000"/>
                </a:solidFill>
                <a:latin typeface="Comic Sans MS"/>
              </a:endParaRPr>
            </a:p>
            <a:p>
              <a:pPr algn="ctr"/>
              <a:r>
                <a:rPr lang="en-GB" sz="1100" dirty="0">
                  <a:solidFill>
                    <a:srgbClr val="000000"/>
                  </a:solidFill>
                  <a:latin typeface="Comic Sans MS"/>
                </a:rPr>
                <a:t>They study how water moves across and through the earth's crust.  They solve problems in the areas where there is poor water quality or a water shortage. </a:t>
              </a: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p:txBody>
        </p:sp>
        <p:pic>
          <p:nvPicPr>
            <p:cNvPr id="17" name="Picture 2" descr="A person standing in front of a mountain&#10;&#10;Description generated with very high confidence">
              <a:extLst>
                <a:ext uri="{FF2B5EF4-FFF2-40B4-BE49-F238E27FC236}">
                  <a16:creationId xmlns:a16="http://schemas.microsoft.com/office/drawing/2014/main" id="{1805B6B0-DB41-4DD2-BFF2-D22B4424B696}"/>
                </a:ext>
              </a:extLst>
            </p:cNvPr>
            <p:cNvPicPr>
              <a:picLocks noChangeAspect="1"/>
            </p:cNvPicPr>
            <p:nvPr/>
          </p:nvPicPr>
          <p:blipFill>
            <a:blip r:embed="rId4"/>
            <a:stretch>
              <a:fillRect/>
            </a:stretch>
          </p:blipFill>
          <p:spPr>
            <a:xfrm>
              <a:off x="497541" y="2465855"/>
              <a:ext cx="2575112" cy="1664073"/>
            </a:xfrm>
            <a:prstGeom prst="rect">
              <a:avLst/>
            </a:prstGeom>
          </p:spPr>
        </p:pic>
        <p:pic>
          <p:nvPicPr>
            <p:cNvPr id="18" name="Picture 7" descr="A person standing next to a body of water&#10;&#10;Description generated with high confidence">
              <a:extLst>
                <a:ext uri="{FF2B5EF4-FFF2-40B4-BE49-F238E27FC236}">
                  <a16:creationId xmlns:a16="http://schemas.microsoft.com/office/drawing/2014/main" id="{1115DAB9-16D1-4190-979A-9A57D23178B2}"/>
                </a:ext>
              </a:extLst>
            </p:cNvPr>
            <p:cNvPicPr>
              <a:picLocks noChangeAspect="1"/>
            </p:cNvPicPr>
            <p:nvPr/>
          </p:nvPicPr>
          <p:blipFill>
            <a:blip r:embed="rId5"/>
            <a:stretch>
              <a:fillRect/>
            </a:stretch>
          </p:blipFill>
          <p:spPr>
            <a:xfrm>
              <a:off x="3704665" y="2473780"/>
              <a:ext cx="2642348" cy="1702013"/>
            </a:xfrm>
            <a:prstGeom prst="rect">
              <a:avLst/>
            </a:prstGeom>
          </p:spPr>
        </p:pic>
      </p:grpSp>
    </p:spTree>
    <p:extLst>
      <p:ext uri="{BB962C8B-B14F-4D97-AF65-F5344CB8AC3E}">
        <p14:creationId xmlns:p14="http://schemas.microsoft.com/office/powerpoint/2010/main" val="3942928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9000" y="240779"/>
            <a:ext cx="6072230" cy="276998"/>
          </a:xfrm>
        </p:spPr>
        <p:txBody>
          <a:bodyPr/>
          <a:lstStyle/>
          <a:p>
            <a:r>
              <a:rPr lang="en-GB" sz="2000" kern="0" dirty="0">
                <a:solidFill>
                  <a:srgbClr val="000000"/>
                </a:solidFill>
                <a:ea typeface="Avant Garde Demi BT"/>
                <a:sym typeface="Avant Garde Demi BT"/>
              </a:rPr>
              <a:t>And more jobs that didn’t exist 10 years ago  </a:t>
            </a:r>
            <a:r>
              <a:rPr lang="en-GB" sz="2000" b="0" kern="0" dirty="0">
                <a:solidFill>
                  <a:srgbClr val="000000"/>
                </a:solidFill>
                <a:latin typeface="Comic Sans MS" pitchFamily="66" charset="0"/>
                <a:ea typeface="Avant Garde Demi BT"/>
                <a:cs typeface="Avant Garde Demi BT"/>
                <a:sym typeface="Avant Garde Demi BT"/>
              </a:rPr>
              <a:t>…….</a:t>
            </a:r>
            <a:endParaRPr lang="en-US" sz="2400" dirty="0"/>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13" name="Picture 12" descr="C:\Users\jessharrison\AppData\Local\Microsoft\Windows\Temporary Internet Files\Content.Outlook\CYR7219Q\TS Logo (2).jpg">
            <a:extLst>
              <a:ext uri="{FF2B5EF4-FFF2-40B4-BE49-F238E27FC236}">
                <a16:creationId xmlns:a16="http://schemas.microsoft.com/office/drawing/2014/main" id="{F2022C5C-528A-4D4A-92DB-B804C22A70A5}"/>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14" name="Picture Placeholder 4">
            <a:extLst>
              <a:ext uri="{FF2B5EF4-FFF2-40B4-BE49-F238E27FC236}">
                <a16:creationId xmlns:a16="http://schemas.microsoft.com/office/drawing/2014/main" id="{349E7435-0F6B-423A-B172-379ADE0F023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grpSp>
        <p:nvGrpSpPr>
          <p:cNvPr id="15" name="Group 14">
            <a:extLst>
              <a:ext uri="{FF2B5EF4-FFF2-40B4-BE49-F238E27FC236}">
                <a16:creationId xmlns:a16="http://schemas.microsoft.com/office/drawing/2014/main" id="{181F71C9-24ED-44A8-A4E5-64D2C62B8043}"/>
              </a:ext>
            </a:extLst>
          </p:cNvPr>
          <p:cNvGrpSpPr/>
          <p:nvPr/>
        </p:nvGrpSpPr>
        <p:grpSpPr>
          <a:xfrm>
            <a:off x="369000" y="996751"/>
            <a:ext cx="6181041" cy="3195000"/>
            <a:chOff x="484835" y="1231121"/>
            <a:chExt cx="6065206" cy="3200874"/>
          </a:xfrm>
        </p:grpSpPr>
        <p:sp>
          <p:nvSpPr>
            <p:cNvPr id="16" name="TextBox 15">
              <a:extLst>
                <a:ext uri="{FF2B5EF4-FFF2-40B4-BE49-F238E27FC236}">
                  <a16:creationId xmlns:a16="http://schemas.microsoft.com/office/drawing/2014/main" id="{0DFE0BB0-0E40-4E8B-8716-E48EF3CDC127}"/>
                </a:ext>
              </a:extLst>
            </p:cNvPr>
            <p:cNvSpPr txBox="1"/>
            <p:nvPr/>
          </p:nvSpPr>
          <p:spPr>
            <a:xfrm>
              <a:off x="484835" y="1231121"/>
              <a:ext cx="2700000" cy="3200874"/>
            </a:xfrm>
            <a:prstGeom prst="rect">
              <a:avLst/>
            </a:prstGeom>
            <a:ln>
              <a:solidFill>
                <a:srgbClr val="002060"/>
              </a:solidFill>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45719" tIns="45719" rIns="45719" bIns="45719" numCol="1" spcCol="38100" rtlCol="0" anchor="t">
              <a:spAutoFit/>
            </a:bodyPr>
            <a:lstStyle/>
            <a:p>
              <a:pPr algn="ctr"/>
              <a:r>
                <a:rPr lang="en-GB" sz="1100" b="1" u="sng" dirty="0">
                  <a:solidFill>
                    <a:srgbClr val="000000"/>
                  </a:solidFill>
                  <a:latin typeface="Comic Sans MS"/>
                </a:rPr>
                <a:t>Sustainability Manager</a:t>
              </a:r>
            </a:p>
            <a:p>
              <a:pPr algn="ctr"/>
              <a:endParaRPr lang="en-GB" sz="1100" b="1" u="sng" dirty="0">
                <a:latin typeface="Comic Sans MS"/>
              </a:endParaRPr>
            </a:p>
            <a:p>
              <a:pPr algn="ctr"/>
              <a:r>
                <a:rPr lang="en-GB" sz="1000" dirty="0">
                  <a:latin typeface="Comic Sans MS"/>
                </a:rPr>
                <a:t>Nearly all large companies have a Sustainability Manager who is employed to help them use their resources more effectively and make environmentally friendly decisions. </a:t>
              </a: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p:txBody>
        </p:sp>
        <p:sp>
          <p:nvSpPr>
            <p:cNvPr id="17" name="TextBox 16">
              <a:extLst>
                <a:ext uri="{FF2B5EF4-FFF2-40B4-BE49-F238E27FC236}">
                  <a16:creationId xmlns:a16="http://schemas.microsoft.com/office/drawing/2014/main" id="{C2711A94-F782-4A3D-ADCC-4B003C452B6F}"/>
                </a:ext>
              </a:extLst>
            </p:cNvPr>
            <p:cNvSpPr txBox="1"/>
            <p:nvPr/>
          </p:nvSpPr>
          <p:spPr>
            <a:xfrm>
              <a:off x="3681899" y="1231121"/>
              <a:ext cx="2868142" cy="3185485"/>
            </a:xfrm>
            <a:prstGeom prst="rect">
              <a:avLst/>
            </a:prstGeom>
            <a:ln>
              <a:solidFill>
                <a:srgbClr val="FFFF00"/>
              </a:solid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45719" tIns="45719" rIns="45719" bIns="45719" numCol="1" spcCol="38100" rtlCol="0" anchor="t">
              <a:spAutoFit/>
            </a:bodyPr>
            <a:lstStyle/>
            <a:p>
              <a:pPr algn="ctr"/>
              <a:r>
                <a:rPr lang="en-GB" sz="1100" b="1" u="sng" dirty="0">
                  <a:solidFill>
                    <a:srgbClr val="000000"/>
                  </a:solidFill>
                  <a:latin typeface="Comic Sans MS"/>
                </a:rPr>
                <a:t>Environmental Engineers</a:t>
              </a:r>
            </a:p>
            <a:p>
              <a:pPr algn="ctr"/>
              <a:endParaRPr lang="en-GB" sz="1000" dirty="0">
                <a:latin typeface="Comic Sans MS"/>
              </a:endParaRPr>
            </a:p>
            <a:p>
              <a:pPr algn="ctr"/>
              <a:r>
                <a:rPr lang="en-GB" sz="1000" dirty="0">
                  <a:latin typeface="Comic Sans MS"/>
                </a:rPr>
                <a:t>They use their knowledge of the natural sciences to protect the environment and human health.  </a:t>
              </a:r>
            </a:p>
            <a:p>
              <a:pPr algn="ctr"/>
              <a:r>
                <a:rPr lang="en-GB" sz="1000" dirty="0">
                  <a:latin typeface="Comic Sans MS"/>
                </a:rPr>
                <a:t>They might work with a company to reduce its waste or clean up a polluted area.</a:t>
              </a: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p:txBody>
        </p:sp>
        <p:pic>
          <p:nvPicPr>
            <p:cNvPr id="18" name="Picture 5" descr="A person standing next to a tree&#10;&#10;Description generated with very high confidence">
              <a:extLst>
                <a:ext uri="{FF2B5EF4-FFF2-40B4-BE49-F238E27FC236}">
                  <a16:creationId xmlns:a16="http://schemas.microsoft.com/office/drawing/2014/main" id="{9105F887-AD50-4A6F-B9C8-11261588E564}"/>
                </a:ext>
              </a:extLst>
            </p:cNvPr>
            <p:cNvPicPr>
              <a:picLocks noChangeAspect="1"/>
            </p:cNvPicPr>
            <p:nvPr/>
          </p:nvPicPr>
          <p:blipFill>
            <a:blip r:embed="rId4"/>
            <a:stretch>
              <a:fillRect/>
            </a:stretch>
          </p:blipFill>
          <p:spPr>
            <a:xfrm>
              <a:off x="621087" y="2462493"/>
              <a:ext cx="2428875" cy="1885950"/>
            </a:xfrm>
            <a:prstGeom prst="rect">
              <a:avLst/>
            </a:prstGeom>
          </p:spPr>
        </p:pic>
        <p:pic>
          <p:nvPicPr>
            <p:cNvPr id="19" name="Picture 7" descr="A group of people looking at a computer&#10;&#10;Description generated with very high confidence">
              <a:extLst>
                <a:ext uri="{FF2B5EF4-FFF2-40B4-BE49-F238E27FC236}">
                  <a16:creationId xmlns:a16="http://schemas.microsoft.com/office/drawing/2014/main" id="{0E0FECC8-C789-4223-BA4F-9877744BCA1D}"/>
                </a:ext>
              </a:extLst>
            </p:cNvPr>
            <p:cNvPicPr>
              <a:picLocks noChangeAspect="1"/>
            </p:cNvPicPr>
            <p:nvPr/>
          </p:nvPicPr>
          <p:blipFill>
            <a:blip r:embed="rId5"/>
            <a:stretch>
              <a:fillRect/>
            </a:stretch>
          </p:blipFill>
          <p:spPr>
            <a:xfrm>
              <a:off x="3745006" y="2484344"/>
              <a:ext cx="2743200" cy="1828800"/>
            </a:xfrm>
            <a:prstGeom prst="rect">
              <a:avLst/>
            </a:prstGeom>
          </p:spPr>
        </p:pic>
      </p:grpSp>
    </p:spTree>
    <p:extLst>
      <p:ext uri="{BB962C8B-B14F-4D97-AF65-F5344CB8AC3E}">
        <p14:creationId xmlns:p14="http://schemas.microsoft.com/office/powerpoint/2010/main" val="470778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43684" y="339501"/>
            <a:ext cx="6017215" cy="276998"/>
          </a:xfrm>
        </p:spPr>
        <p:txBody>
          <a:bodyPr/>
          <a:lstStyle/>
          <a:p>
            <a:r>
              <a:rPr lang="en-US" sz="2400" dirty="0"/>
              <a:t>And even more……………………………………………</a:t>
            </a:r>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7" name="Picture 6" descr="C:\Users\jessharrison\AppData\Local\Microsoft\Windows\Temporary Internet Files\Content.Outlook\CYR7219Q\TS Logo (2).jpg">
            <a:extLst>
              <a:ext uri="{FF2B5EF4-FFF2-40B4-BE49-F238E27FC236}">
                <a16:creationId xmlns:a16="http://schemas.microsoft.com/office/drawing/2014/main" id="{42D3E195-B996-4C72-9703-95A1A203F322}"/>
              </a:ext>
            </a:extLst>
          </p:cNvPr>
          <p:cNvPicPr>
            <a:picLocks noChangeAspect="1" noChangeArrowheads="1"/>
          </p:cNvPicPr>
          <p:nvPr/>
        </p:nvPicPr>
        <p:blipFill>
          <a:blip r:embed="rId3" cstate="print"/>
          <a:srcRect/>
          <a:stretch>
            <a:fillRect/>
          </a:stretch>
        </p:blipFill>
        <p:spPr bwMode="auto">
          <a:xfrm>
            <a:off x="2792731" y="4445259"/>
            <a:ext cx="940828" cy="464963"/>
          </a:xfrm>
          <a:prstGeom prst="rect">
            <a:avLst/>
          </a:prstGeom>
          <a:noFill/>
        </p:spPr>
      </p:pic>
      <p:pic>
        <p:nvPicPr>
          <p:cNvPr id="8" name="Picture Placeholder 4">
            <a:extLst>
              <a:ext uri="{FF2B5EF4-FFF2-40B4-BE49-F238E27FC236}">
                <a16:creationId xmlns:a16="http://schemas.microsoft.com/office/drawing/2014/main" id="{BE80F762-BA5C-4643-8890-55C54078A8D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grpSp>
        <p:nvGrpSpPr>
          <p:cNvPr id="24" name="Group 23">
            <a:extLst>
              <a:ext uri="{FF2B5EF4-FFF2-40B4-BE49-F238E27FC236}">
                <a16:creationId xmlns:a16="http://schemas.microsoft.com/office/drawing/2014/main" id="{FB831F02-E40C-4548-ABC1-2C16EBD5298A}"/>
              </a:ext>
            </a:extLst>
          </p:cNvPr>
          <p:cNvGrpSpPr/>
          <p:nvPr/>
        </p:nvGrpSpPr>
        <p:grpSpPr>
          <a:xfrm>
            <a:off x="0" y="616499"/>
            <a:ext cx="6727255" cy="3530251"/>
            <a:chOff x="45212" y="763634"/>
            <a:chExt cx="6682043" cy="4012258"/>
          </a:xfrm>
        </p:grpSpPr>
        <p:sp>
          <p:nvSpPr>
            <p:cNvPr id="25" name="TextBox 1">
              <a:extLst>
                <a:ext uri="{FF2B5EF4-FFF2-40B4-BE49-F238E27FC236}">
                  <a16:creationId xmlns:a16="http://schemas.microsoft.com/office/drawing/2014/main" id="{938F7251-BAD9-4715-805C-7EB369BE7CD7}"/>
                </a:ext>
              </a:extLst>
            </p:cNvPr>
            <p:cNvSpPr txBox="1"/>
            <p:nvPr/>
          </p:nvSpPr>
          <p:spPr>
            <a:xfrm>
              <a:off x="70183" y="1052866"/>
              <a:ext cx="4957559" cy="769439"/>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ot="0" spcFirstLastPara="1" vert="horz" wrap="square" lIns="45719" tIns="45719" rIns="45719" bIns="45719" numCol="1" spcCol="38100" rtlCol="0" anchor="t">
              <a:spAutoFit/>
            </a:bodyPr>
            <a:lstStyle>
              <a:defPPr marL="0" marR="0" indent="0" algn="l" defTabSz="914359"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dk1"/>
                  </a:solidFill>
                  <a:effectLst/>
                  <a:uFillTx/>
                  <a:latin typeface="+mn-lt"/>
                  <a:ea typeface="+mn-ea"/>
                  <a:cs typeface="+mn-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dk1"/>
                  </a:solidFill>
                  <a:effectLst/>
                  <a:uFillTx/>
                  <a:latin typeface="+mn-lt"/>
                  <a:ea typeface="+mn-ea"/>
                  <a:cs typeface="+mn-cs"/>
                  <a:sym typeface="Calibri"/>
                </a:defRPr>
              </a:lvl2pPr>
              <a:lvl3pPr marL="0" marR="0" indent="914359"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dk1"/>
                  </a:solidFill>
                  <a:effectLst/>
                  <a:uFillTx/>
                  <a:latin typeface="+mn-lt"/>
                  <a:ea typeface="+mn-ea"/>
                  <a:cs typeface="+mn-cs"/>
                  <a:sym typeface="Calibri"/>
                </a:defRPr>
              </a:lvl3pPr>
              <a:lvl4pPr marL="0" marR="0" indent="1371543"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dk1"/>
                  </a:solidFill>
                  <a:effectLst/>
                  <a:uFillTx/>
                  <a:latin typeface="+mn-lt"/>
                  <a:ea typeface="+mn-ea"/>
                  <a:cs typeface="+mn-cs"/>
                  <a:sym typeface="Calibri"/>
                </a:defRPr>
              </a:lvl4pPr>
              <a:lvl5pPr marL="0" marR="0" indent="1828718"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dk1"/>
                  </a:solidFill>
                  <a:effectLst/>
                  <a:uFillTx/>
                  <a:latin typeface="+mn-lt"/>
                  <a:ea typeface="+mn-ea"/>
                  <a:cs typeface="+mn-cs"/>
                  <a:sym typeface="Calibri"/>
                </a:defRPr>
              </a:lvl5pPr>
              <a:lvl6pPr marL="0" marR="0" indent="2285906"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dk1"/>
                  </a:solidFill>
                  <a:effectLst/>
                  <a:uFillTx/>
                  <a:latin typeface="+mn-lt"/>
                  <a:ea typeface="+mn-ea"/>
                  <a:cs typeface="+mn-cs"/>
                  <a:sym typeface="Calibri"/>
                </a:defRPr>
              </a:lvl6pPr>
              <a:lvl7pPr marL="0" marR="0" indent="2743083"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dk1"/>
                  </a:solidFill>
                  <a:effectLst/>
                  <a:uFillTx/>
                  <a:latin typeface="+mn-lt"/>
                  <a:ea typeface="+mn-ea"/>
                  <a:cs typeface="+mn-cs"/>
                  <a:sym typeface="Calibri"/>
                </a:defRPr>
              </a:lvl7pPr>
              <a:lvl8pPr marL="0" marR="0" indent="3200276"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dk1"/>
                  </a:solidFill>
                  <a:effectLst/>
                  <a:uFillTx/>
                  <a:latin typeface="+mn-lt"/>
                  <a:ea typeface="+mn-ea"/>
                  <a:cs typeface="+mn-cs"/>
                  <a:sym typeface="Calibri"/>
                </a:defRPr>
              </a:lvl8pPr>
              <a:lvl9pPr marL="0" marR="0" indent="3657449"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dk1"/>
                  </a:solidFill>
                  <a:effectLst/>
                  <a:uFillTx/>
                  <a:latin typeface="+mn-lt"/>
                  <a:ea typeface="+mn-ea"/>
                  <a:cs typeface="+mn-cs"/>
                  <a:sym typeface="Calibri"/>
                </a:defRPr>
              </a:lvl9pPr>
            </a:lstStyle>
            <a:p>
              <a:r>
                <a:rPr lang="en-GB" sz="1100" b="1" u="sng" dirty="0">
                  <a:solidFill>
                    <a:srgbClr val="000000"/>
                  </a:solidFill>
                  <a:latin typeface="Comic Sans MS"/>
                </a:rPr>
                <a:t>App Developers</a:t>
              </a:r>
              <a:endParaRPr lang="en-US" b="1" u="sng" dirty="0">
                <a:solidFill>
                  <a:srgbClr val="000000"/>
                </a:solidFill>
                <a:latin typeface="Calibri"/>
              </a:endParaRPr>
            </a:p>
            <a:p>
              <a:r>
                <a:rPr lang="en-GB" sz="1100" dirty="0">
                  <a:latin typeface="Comic Sans MS"/>
                </a:rPr>
                <a:t>10 years ago there were no apple I-phones, so there were no apps and therefore no app developers.  Now in 2020 there are 1000's of apps, including those we use to help protect our environment.  They include:-</a:t>
              </a:r>
              <a:endParaRPr lang="en-GB" dirty="0"/>
            </a:p>
          </p:txBody>
        </p:sp>
        <p:sp>
          <p:nvSpPr>
            <p:cNvPr id="26" name="Text Placeholder 2">
              <a:extLst>
                <a:ext uri="{FF2B5EF4-FFF2-40B4-BE49-F238E27FC236}">
                  <a16:creationId xmlns:a16="http://schemas.microsoft.com/office/drawing/2014/main" id="{AB881123-B243-492E-BE48-3358A663CDA5}"/>
                </a:ext>
              </a:extLst>
            </p:cNvPr>
            <p:cNvSpPr txBox="1">
              <a:spLocks/>
            </p:cNvSpPr>
            <p:nvPr/>
          </p:nvSpPr>
          <p:spPr>
            <a:xfrm>
              <a:off x="45212" y="763634"/>
              <a:ext cx="6615000" cy="438687"/>
            </a:xfrm>
            <a:prstGeom prst="rect">
              <a:avLst/>
            </a:prstGeom>
            <a:ln w="12700">
              <a:miter lim="400000"/>
            </a:ln>
            <a:extLst>
              <a:ext uri="{C572A759-6A51-4108-AA02-DFA0A04FC94B}">
                <ma14:wrappingTextBoxFlag xmlns="" xmlns:ma14="http://schemas.microsoft.com/office/mac/drawingml/2011/main" val="1"/>
              </a:ext>
            </a:extLst>
          </p:spPr>
          <p:txBody>
            <a:bodyPr lIns="45719" tIns="45720" rIns="45719" bIns="45720" anchor="t">
              <a:normAutofit lnSpcReduction="10000"/>
            </a:bodyPr>
            <a:lstStyle/>
            <a:p>
              <a:pPr marL="256540" marR="0" lvl="0" indent="-256540" algn="l" defTabSz="342891" rtl="0" eaLnBrk="1" fontAlgn="auto" latinLnBrk="0" hangingPunct="1">
                <a:lnSpc>
                  <a:spcPct val="100000"/>
                </a:lnSpc>
                <a:spcBef>
                  <a:spcPts val="450"/>
                </a:spcBef>
                <a:spcAft>
                  <a:spcPts val="0"/>
                </a:spcAft>
                <a:buClrTx/>
                <a:buSzPct val="100000"/>
                <a:buFont typeface="Arial"/>
                <a:buNone/>
                <a:tabLst/>
                <a:defRPr/>
              </a:pPr>
              <a:endParaRPr lang="en-GB" sz="2100" b="0" i="0" u="none" strike="noStrike" kern="0" cap="none" spc="0" normalizeH="0" baseline="0" noProof="0" dirty="0">
                <a:ln>
                  <a:noFill/>
                </a:ln>
                <a:solidFill>
                  <a:srgbClr val="000000"/>
                </a:solidFill>
                <a:effectLst/>
                <a:uLnTx/>
                <a:uFillTx/>
                <a:latin typeface="Avant Garde Demi BT"/>
                <a:ea typeface="Avant Garde Demi BT"/>
                <a:cs typeface="Avant Garde Demi BT"/>
              </a:endParaRPr>
            </a:p>
          </p:txBody>
        </p:sp>
        <p:sp>
          <p:nvSpPr>
            <p:cNvPr id="27" name="TextBox 26">
              <a:extLst>
                <a:ext uri="{FF2B5EF4-FFF2-40B4-BE49-F238E27FC236}">
                  <a16:creationId xmlns:a16="http://schemas.microsoft.com/office/drawing/2014/main" id="{0DEEA92A-13E7-4BB3-9788-C19AE55747A9}"/>
                </a:ext>
              </a:extLst>
            </p:cNvPr>
            <p:cNvSpPr txBox="1"/>
            <p:nvPr/>
          </p:nvSpPr>
          <p:spPr>
            <a:xfrm>
              <a:off x="144192" y="1913572"/>
              <a:ext cx="1573306" cy="2862320"/>
            </a:xfrm>
            <a:prstGeom prst="rect">
              <a:avLst/>
            </a:prstGeom>
            <a:noFill/>
            <a:ln w="12700" cap="flat">
              <a:solidFill>
                <a:srgbClr val="00206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GB" sz="1000" b="1" dirty="0">
                  <a:latin typeface="Comic Sans MS"/>
                </a:rPr>
                <a:t>Olio</a:t>
              </a:r>
              <a:r>
                <a:rPr lang="en-GB" sz="1000" dirty="0">
                  <a:latin typeface="Comic Sans MS"/>
                </a:rPr>
                <a:t> – the UK throws away £15 billion of food every year. Olio diverts food away from landfill by connecting local businesses and local people.  Simply list what's available and share your location with other users.  this is good if you have spare home grown vegetables, etc.​</a:t>
              </a: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p:txBody>
        </p:sp>
        <p:sp>
          <p:nvSpPr>
            <p:cNvPr id="28" name="TextBox 27">
              <a:extLst>
                <a:ext uri="{FF2B5EF4-FFF2-40B4-BE49-F238E27FC236}">
                  <a16:creationId xmlns:a16="http://schemas.microsoft.com/office/drawing/2014/main" id="{3C268072-C9DD-43B8-8B60-2C48524AADAD}"/>
                </a:ext>
              </a:extLst>
            </p:cNvPr>
            <p:cNvSpPr txBox="1"/>
            <p:nvPr/>
          </p:nvSpPr>
          <p:spPr>
            <a:xfrm>
              <a:off x="5086896" y="1082668"/>
              <a:ext cx="1640178" cy="1615825"/>
            </a:xfrm>
            <a:prstGeom prst="rect">
              <a:avLst/>
            </a:prstGeom>
            <a:noFill/>
            <a:ln w="12700" cap="flat">
              <a:solidFill>
                <a:srgbClr val="FFFF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GB" sz="900" b="1" dirty="0" err="1">
                  <a:latin typeface="Comic Sans MS"/>
                </a:rPr>
                <a:t>Oroeco</a:t>
              </a:r>
              <a:r>
                <a:rPr lang="en-GB" sz="900" dirty="0">
                  <a:latin typeface="Comic Sans MS"/>
                </a:rPr>
                <a:t> – this app helps you to cut back on your carbon footprint by tracking everything from driving to shopping and energy usage and encourages little changes.​</a:t>
              </a:r>
              <a:endParaRPr lang="en-GB" sz="900" dirty="0">
                <a:latin typeface="Calibri"/>
              </a:endParaRPr>
            </a:p>
            <a:p>
              <a:pPr algn="ctr"/>
              <a:endParaRPr lang="en-GB" sz="900" dirty="0">
                <a:latin typeface="Comic Sans MS"/>
              </a:endParaRPr>
            </a:p>
            <a:p>
              <a:pPr algn="ctr"/>
              <a:endParaRPr lang="en-GB" sz="900" dirty="0">
                <a:latin typeface="Comic Sans MS"/>
              </a:endParaRPr>
            </a:p>
            <a:p>
              <a:pPr algn="ctr"/>
              <a:endParaRPr lang="en-GB" sz="900" dirty="0">
                <a:latin typeface="Comic Sans MS"/>
              </a:endParaRPr>
            </a:p>
            <a:p>
              <a:pPr algn="ctr"/>
              <a:endParaRPr lang="en-GB" sz="900" dirty="0">
                <a:latin typeface="Comic Sans MS"/>
              </a:endParaRPr>
            </a:p>
          </p:txBody>
        </p:sp>
        <p:sp>
          <p:nvSpPr>
            <p:cNvPr id="29" name="TextBox 28">
              <a:extLst>
                <a:ext uri="{FF2B5EF4-FFF2-40B4-BE49-F238E27FC236}">
                  <a16:creationId xmlns:a16="http://schemas.microsoft.com/office/drawing/2014/main" id="{B24B033D-DE57-4F84-8494-617600FD98C7}"/>
                </a:ext>
              </a:extLst>
            </p:cNvPr>
            <p:cNvSpPr txBox="1"/>
            <p:nvPr/>
          </p:nvSpPr>
          <p:spPr>
            <a:xfrm>
              <a:off x="1798544" y="1911662"/>
              <a:ext cx="1577031" cy="2862320"/>
            </a:xfrm>
            <a:prstGeom prst="rect">
              <a:avLst/>
            </a:prstGeom>
            <a:noFill/>
            <a:ln w="12700" cap="flat">
              <a:solidFill>
                <a:srgbClr val="00B0F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GB" sz="1000" b="1" dirty="0">
                  <a:latin typeface="Comic Sans MS"/>
                  <a:cs typeface="Segoe UI"/>
                </a:rPr>
                <a:t>Too good to go</a:t>
              </a:r>
              <a:r>
                <a:rPr lang="en-GB" sz="1000" dirty="0">
                  <a:latin typeface="Comic Sans MS"/>
                  <a:cs typeface="Segoe UI"/>
                </a:rPr>
                <a:t> – another food waste app, this time putting restaurants with unsold food,</a:t>
              </a:r>
              <a:r>
                <a:rPr lang="en-US" sz="1000" dirty="0">
                  <a:latin typeface="Comic Sans MS"/>
                  <a:cs typeface="Segoe UI"/>
                </a:rPr>
                <a:t>​</a:t>
              </a:r>
            </a:p>
            <a:p>
              <a:pPr algn="ctr"/>
              <a:r>
                <a:rPr lang="en-GB" sz="1000" dirty="0">
                  <a:latin typeface="Comic Sans MS"/>
                  <a:cs typeface="Segoe UI"/>
                </a:rPr>
                <a:t>like </a:t>
              </a:r>
              <a:r>
                <a:rPr lang="en-GB" sz="1000" dirty="0" err="1">
                  <a:latin typeface="Comic Sans MS"/>
                  <a:cs typeface="Segoe UI"/>
                </a:rPr>
                <a:t>Yo</a:t>
              </a:r>
              <a:r>
                <a:rPr lang="en-GB" sz="1000" dirty="0">
                  <a:latin typeface="Comic Sans MS"/>
                  <a:cs typeface="Segoe UI"/>
                </a:rPr>
                <a:t> Sushi in touch with hungry customers on a budget.  A customer just needs to search for a local business, pay through the app (a huge reduction!!) and pick up your dish.  ​</a:t>
              </a:r>
            </a:p>
            <a:p>
              <a:pPr algn="ctr"/>
              <a:r>
                <a:rPr lang="en-GB" sz="1000" dirty="0">
                  <a:latin typeface="Comic Sans MS"/>
                  <a:cs typeface="Segoe UI"/>
                </a:rPr>
                <a:t>Everybody wins here.​</a:t>
              </a:r>
            </a:p>
            <a:p>
              <a:pPr algn="ctr"/>
              <a:endParaRPr lang="en-GB" sz="1000" dirty="0">
                <a:latin typeface="Comic Sans MS"/>
                <a:cs typeface="Segoe UI"/>
              </a:endParaRPr>
            </a:p>
            <a:p>
              <a:pPr algn="ctr"/>
              <a:endParaRPr lang="en-GB" sz="1000" dirty="0">
                <a:latin typeface="Comic Sans MS"/>
                <a:cs typeface="Segoe UI"/>
              </a:endParaRPr>
            </a:p>
            <a:p>
              <a:pPr algn="ctr"/>
              <a:endParaRPr lang="en-GB" sz="1000" dirty="0">
                <a:latin typeface="Comic Sans MS"/>
                <a:cs typeface="Segoe UI"/>
              </a:endParaRPr>
            </a:p>
            <a:p>
              <a:pPr algn="ctr"/>
              <a:endParaRPr lang="en-GB" sz="1000" dirty="0">
                <a:latin typeface="Comic Sans MS"/>
                <a:cs typeface="Segoe UI"/>
              </a:endParaRPr>
            </a:p>
          </p:txBody>
        </p:sp>
        <p:sp>
          <p:nvSpPr>
            <p:cNvPr id="34" name="TextBox 33">
              <a:extLst>
                <a:ext uri="{FF2B5EF4-FFF2-40B4-BE49-F238E27FC236}">
                  <a16:creationId xmlns:a16="http://schemas.microsoft.com/office/drawing/2014/main" id="{7A8BC675-D2C8-4322-BD1A-046861160718}"/>
                </a:ext>
              </a:extLst>
            </p:cNvPr>
            <p:cNvSpPr txBox="1"/>
            <p:nvPr/>
          </p:nvSpPr>
          <p:spPr>
            <a:xfrm>
              <a:off x="5088440" y="2742383"/>
              <a:ext cx="1638815" cy="2031323"/>
            </a:xfrm>
            <a:prstGeom prst="rect">
              <a:avLst/>
            </a:prstGeom>
            <a:noFill/>
            <a:ln w="12700" cap="flat">
              <a:solidFill>
                <a:srgbClr val="7030A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GB" sz="900" b="1" dirty="0">
                  <a:latin typeface="Comic Sans MS"/>
                </a:rPr>
                <a:t>Forest</a:t>
              </a:r>
              <a:r>
                <a:rPr lang="en-GB" sz="900" dirty="0">
                  <a:latin typeface="Comic Sans MS"/>
                </a:rPr>
                <a:t> – the Forst App is a virtual aid that forces you </a:t>
              </a:r>
              <a:r>
                <a:rPr lang="en-GB" sz="900">
                  <a:latin typeface="Comic Sans MS"/>
                </a:rPr>
                <a:t>to be more productive by </a:t>
              </a:r>
              <a:r>
                <a:rPr lang="en-GB" sz="900" dirty="0">
                  <a:latin typeface="Comic Sans MS"/>
                </a:rPr>
                <a:t>growing you a virtual tree on your screen as you work.  </a:t>
              </a:r>
              <a:endParaRPr lang="en-US"/>
            </a:p>
            <a:p>
              <a:pPr algn="ctr"/>
              <a:r>
                <a:rPr lang="en-GB" sz="900">
                  <a:latin typeface="Comic Sans MS"/>
                </a:rPr>
                <a:t>If </a:t>
              </a:r>
              <a:r>
                <a:rPr lang="en-GB" sz="900" dirty="0">
                  <a:latin typeface="Comic Sans MS"/>
                </a:rPr>
                <a:t>you leave the app or fiddle </a:t>
              </a:r>
              <a:r>
                <a:rPr lang="en-GB" sz="900">
                  <a:latin typeface="Comic Sans MS"/>
                </a:rPr>
                <a:t>with </a:t>
              </a:r>
              <a:r>
                <a:rPr lang="en-GB" sz="900" err="1">
                  <a:latin typeface="Comic Sans MS"/>
                </a:rPr>
                <a:t>facebook</a:t>
              </a:r>
              <a:r>
                <a:rPr lang="en-GB" sz="900" dirty="0">
                  <a:latin typeface="Comic Sans MS"/>
                </a:rPr>
                <a:t> your tree will wilt.  Forest is a charity that plants trees for the future.​</a:t>
              </a:r>
              <a:endParaRPr lang="en-GB"/>
            </a:p>
            <a:p>
              <a:pPr algn="ctr"/>
              <a:endParaRPr lang="en-GB" sz="900" dirty="0">
                <a:latin typeface="Comic Sans MS"/>
              </a:endParaRPr>
            </a:p>
            <a:p>
              <a:pPr algn="ctr"/>
              <a:endParaRPr lang="en-GB" sz="900" dirty="0">
                <a:latin typeface="Comic Sans MS"/>
              </a:endParaRPr>
            </a:p>
            <a:p>
              <a:pPr algn="ctr"/>
              <a:endParaRPr lang="en-GB" sz="900" dirty="0">
                <a:latin typeface="Comic Sans MS"/>
              </a:endParaRPr>
            </a:p>
            <a:p>
              <a:pPr algn="ctr"/>
              <a:endParaRPr lang="en-GB" sz="900" dirty="0">
                <a:latin typeface="Comic Sans MS"/>
              </a:endParaRPr>
            </a:p>
          </p:txBody>
        </p:sp>
        <p:sp>
          <p:nvSpPr>
            <p:cNvPr id="35" name="TextBox 34">
              <a:extLst>
                <a:ext uri="{FF2B5EF4-FFF2-40B4-BE49-F238E27FC236}">
                  <a16:creationId xmlns:a16="http://schemas.microsoft.com/office/drawing/2014/main" id="{A9F755FF-ABD8-433B-B36E-B9A71FAC9210}"/>
                </a:ext>
              </a:extLst>
            </p:cNvPr>
            <p:cNvSpPr txBox="1"/>
            <p:nvPr/>
          </p:nvSpPr>
          <p:spPr>
            <a:xfrm>
              <a:off x="3462527" y="1912753"/>
              <a:ext cx="1584755" cy="2862320"/>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GB" sz="900" b="1" dirty="0">
                  <a:latin typeface="Comic Sans MS"/>
                </a:rPr>
                <a:t>Go</a:t>
              </a:r>
              <a:r>
                <a:rPr lang="en-GB" sz="1000" b="1" dirty="0">
                  <a:latin typeface="Comic Sans MS"/>
                </a:rPr>
                <a:t>od Guide </a:t>
              </a:r>
              <a:r>
                <a:rPr lang="en-GB" sz="1000" dirty="0">
                  <a:latin typeface="Comic Sans MS"/>
                </a:rPr>
                <a:t>– a team of over 50 scientists have analysed thousands of everyday products over the past decade to work out what's in them and where the ingredients come from. They then provide more environmentally friendly alternatives (e.g. from beauty products to household cleaning products)​</a:t>
              </a: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a:p>
              <a:pPr algn="ctr"/>
              <a:endParaRPr lang="en-GB" sz="1000" dirty="0">
                <a:latin typeface="Comic Sans MS"/>
              </a:endParaRPr>
            </a:p>
          </p:txBody>
        </p:sp>
        <p:pic>
          <p:nvPicPr>
            <p:cNvPr id="36" name="Picture 9" descr="A picture containing drawing&#10;&#10;Description generated with very high confidence">
              <a:extLst>
                <a:ext uri="{FF2B5EF4-FFF2-40B4-BE49-F238E27FC236}">
                  <a16:creationId xmlns:a16="http://schemas.microsoft.com/office/drawing/2014/main" id="{FFCA2DE4-3584-4902-82F8-2BD9D231CF91}"/>
                </a:ext>
              </a:extLst>
            </p:cNvPr>
            <p:cNvPicPr>
              <a:picLocks noChangeAspect="1"/>
            </p:cNvPicPr>
            <p:nvPr/>
          </p:nvPicPr>
          <p:blipFill rotWithShape="1">
            <a:blip r:embed="rId5"/>
            <a:srcRect l="30986" t="12299" r="31268" b="14768"/>
            <a:stretch/>
          </p:blipFill>
          <p:spPr>
            <a:xfrm>
              <a:off x="636373" y="4113385"/>
              <a:ext cx="579808" cy="588593"/>
            </a:xfrm>
            <a:prstGeom prst="rect">
              <a:avLst/>
            </a:prstGeom>
          </p:spPr>
        </p:pic>
        <p:pic>
          <p:nvPicPr>
            <p:cNvPr id="37" name="Picture 11" descr="A picture containing table&#10;&#10;Description generated with very high confidence">
              <a:extLst>
                <a:ext uri="{FF2B5EF4-FFF2-40B4-BE49-F238E27FC236}">
                  <a16:creationId xmlns:a16="http://schemas.microsoft.com/office/drawing/2014/main" id="{8D1FD5C7-8CEA-4E69-8EAA-D428C2C10E16}"/>
                </a:ext>
              </a:extLst>
            </p:cNvPr>
            <p:cNvPicPr>
              <a:picLocks noChangeAspect="1"/>
            </p:cNvPicPr>
            <p:nvPr/>
          </p:nvPicPr>
          <p:blipFill rotWithShape="1">
            <a:blip r:embed="rId6"/>
            <a:srcRect l="28732" t="10246" r="28451" b="6696"/>
            <a:stretch/>
          </p:blipFill>
          <p:spPr>
            <a:xfrm>
              <a:off x="2358596" y="4130066"/>
              <a:ext cx="525828" cy="572459"/>
            </a:xfrm>
            <a:prstGeom prst="rect">
              <a:avLst/>
            </a:prstGeom>
          </p:spPr>
        </p:pic>
        <p:pic>
          <p:nvPicPr>
            <p:cNvPr id="38" name="Picture 13" descr="A close up of a sign&#10;&#10;Description generated with very high confidence">
              <a:extLst>
                <a:ext uri="{FF2B5EF4-FFF2-40B4-BE49-F238E27FC236}">
                  <a16:creationId xmlns:a16="http://schemas.microsoft.com/office/drawing/2014/main" id="{0BC013AE-388B-4B01-9357-D697B3BBFBD1}"/>
                </a:ext>
              </a:extLst>
            </p:cNvPr>
            <p:cNvPicPr>
              <a:picLocks noChangeAspect="1"/>
            </p:cNvPicPr>
            <p:nvPr/>
          </p:nvPicPr>
          <p:blipFill rotWithShape="1">
            <a:blip r:embed="rId7"/>
            <a:srcRect l="30986" t="13904" r="31099" b="12299"/>
            <a:stretch/>
          </p:blipFill>
          <p:spPr>
            <a:xfrm>
              <a:off x="3995864" y="4128828"/>
              <a:ext cx="576726" cy="577898"/>
            </a:xfrm>
            <a:prstGeom prst="rect">
              <a:avLst/>
            </a:prstGeom>
          </p:spPr>
        </p:pic>
        <p:pic>
          <p:nvPicPr>
            <p:cNvPr id="39" name="Picture 15" descr="A picture containing drawing&#10;&#10;Description generated with very high confidence">
              <a:extLst>
                <a:ext uri="{FF2B5EF4-FFF2-40B4-BE49-F238E27FC236}">
                  <a16:creationId xmlns:a16="http://schemas.microsoft.com/office/drawing/2014/main" id="{3630EB2A-DCEF-4B96-B72C-989924460B21}"/>
                </a:ext>
              </a:extLst>
            </p:cNvPr>
            <p:cNvPicPr>
              <a:picLocks noChangeAspect="1"/>
            </p:cNvPicPr>
            <p:nvPr/>
          </p:nvPicPr>
          <p:blipFill rotWithShape="1">
            <a:blip r:embed="rId8"/>
            <a:srcRect l="30986" t="13776" r="30986" b="14439"/>
            <a:stretch/>
          </p:blipFill>
          <p:spPr>
            <a:xfrm>
              <a:off x="5648583" y="2134464"/>
              <a:ext cx="548917" cy="525709"/>
            </a:xfrm>
            <a:prstGeom prst="rect">
              <a:avLst/>
            </a:prstGeom>
          </p:spPr>
        </p:pic>
        <p:pic>
          <p:nvPicPr>
            <p:cNvPr id="40" name="Picture 17" descr="A close up of a logo&#10;&#10;Description generated with very high confidence">
              <a:extLst>
                <a:ext uri="{FF2B5EF4-FFF2-40B4-BE49-F238E27FC236}">
                  <a16:creationId xmlns:a16="http://schemas.microsoft.com/office/drawing/2014/main" id="{B61B0B27-75DD-4FD7-B7FB-4500537F56C1}"/>
                </a:ext>
              </a:extLst>
            </p:cNvPr>
            <p:cNvPicPr>
              <a:picLocks noChangeAspect="1"/>
            </p:cNvPicPr>
            <p:nvPr/>
          </p:nvPicPr>
          <p:blipFill rotWithShape="1">
            <a:blip r:embed="rId9"/>
            <a:srcRect l="-845" t="8276" r="75211" b="37241"/>
            <a:stretch/>
          </p:blipFill>
          <p:spPr>
            <a:xfrm>
              <a:off x="5648582" y="4252613"/>
              <a:ext cx="548729" cy="477611"/>
            </a:xfrm>
            <a:prstGeom prst="rect">
              <a:avLst/>
            </a:prstGeom>
          </p:spPr>
        </p:pic>
      </p:grpSp>
    </p:spTree>
    <p:extLst>
      <p:ext uri="{BB962C8B-B14F-4D97-AF65-F5344CB8AC3E}">
        <p14:creationId xmlns:p14="http://schemas.microsoft.com/office/powerpoint/2010/main" val="692184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43684" y="154842"/>
            <a:ext cx="6270315" cy="461657"/>
          </a:xfrm>
        </p:spPr>
        <p:txBody>
          <a:bodyPr/>
          <a:lstStyle/>
          <a:p>
            <a:pPr algn="ctr"/>
            <a:r>
              <a:rPr lang="en-GB" sz="2000" dirty="0"/>
              <a:t>Just some of the Careers will exist in this sector in 2030?</a:t>
            </a:r>
          </a:p>
          <a:p>
            <a:endParaRPr lang="en-US" sz="2400" dirty="0"/>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22" name="Picture 21" descr="C:\Users\jessharrison\AppData\Local\Microsoft\Windows\Temporary Internet Files\Content.Outlook\CYR7219Q\TS Logo (2).jpg">
            <a:extLst>
              <a:ext uri="{FF2B5EF4-FFF2-40B4-BE49-F238E27FC236}">
                <a16:creationId xmlns:a16="http://schemas.microsoft.com/office/drawing/2014/main" id="{0430A7FF-9AA2-4AE1-9259-CC23A153E970}"/>
              </a:ext>
            </a:extLst>
          </p:cNvPr>
          <p:cNvPicPr>
            <a:picLocks noChangeAspect="1" noChangeArrowheads="1"/>
          </p:cNvPicPr>
          <p:nvPr/>
        </p:nvPicPr>
        <p:blipFill>
          <a:blip r:embed="rId2" cstate="print"/>
          <a:srcRect/>
          <a:stretch>
            <a:fillRect/>
          </a:stretch>
        </p:blipFill>
        <p:spPr bwMode="auto">
          <a:xfrm>
            <a:off x="2792731" y="4446787"/>
            <a:ext cx="940828" cy="464963"/>
          </a:xfrm>
          <a:prstGeom prst="rect">
            <a:avLst/>
          </a:prstGeom>
          <a:noFill/>
        </p:spPr>
      </p:pic>
      <p:pic>
        <p:nvPicPr>
          <p:cNvPr id="23" name="Picture Placeholder 4">
            <a:extLst>
              <a:ext uri="{FF2B5EF4-FFF2-40B4-BE49-F238E27FC236}">
                <a16:creationId xmlns:a16="http://schemas.microsoft.com/office/drawing/2014/main" id="{9423A92E-71B8-4430-AD23-9D02BEE6CB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6787"/>
            <a:ext cx="1842050" cy="464963"/>
          </a:xfrm>
          <a:prstGeom prst="rect">
            <a:avLst/>
          </a:prstGeom>
        </p:spPr>
      </p:pic>
      <p:grpSp>
        <p:nvGrpSpPr>
          <p:cNvPr id="12" name="Group 11">
            <a:extLst>
              <a:ext uri="{FF2B5EF4-FFF2-40B4-BE49-F238E27FC236}">
                <a16:creationId xmlns:a16="http://schemas.microsoft.com/office/drawing/2014/main" id="{8A4835F2-FFED-4354-9BE2-4AA509E70545}"/>
              </a:ext>
            </a:extLst>
          </p:cNvPr>
          <p:cNvGrpSpPr/>
          <p:nvPr/>
        </p:nvGrpSpPr>
        <p:grpSpPr>
          <a:xfrm>
            <a:off x="196722" y="996750"/>
            <a:ext cx="6408409" cy="3150000"/>
            <a:chOff x="196722" y="1203202"/>
            <a:chExt cx="6408409" cy="3480628"/>
          </a:xfrm>
        </p:grpSpPr>
        <p:sp>
          <p:nvSpPr>
            <p:cNvPr id="13" name="TextBox 12">
              <a:extLst>
                <a:ext uri="{FF2B5EF4-FFF2-40B4-BE49-F238E27FC236}">
                  <a16:creationId xmlns:a16="http://schemas.microsoft.com/office/drawing/2014/main" id="{5989AC51-570B-4D36-8B80-836DF041DC95}"/>
                </a:ext>
              </a:extLst>
            </p:cNvPr>
            <p:cNvSpPr txBox="1"/>
            <p:nvPr/>
          </p:nvSpPr>
          <p:spPr>
            <a:xfrm>
              <a:off x="196722" y="1203202"/>
              <a:ext cx="1960664" cy="3477873"/>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t">
              <a:spAutoFit/>
            </a:bodyPr>
            <a:lstStyle/>
            <a:p>
              <a:pPr algn="ctr"/>
              <a:endParaRPr lang="en-GB" sz="1100" b="1" dirty="0">
                <a:solidFill>
                  <a:srgbClr val="000000"/>
                </a:solidFill>
                <a:latin typeface="Comic Sans MS"/>
              </a:endParaRPr>
            </a:p>
            <a:p>
              <a:pPr algn="ctr"/>
              <a:r>
                <a:rPr lang="en-GB" sz="1100" b="1" dirty="0">
                  <a:solidFill>
                    <a:srgbClr val="000000"/>
                  </a:solidFill>
                  <a:latin typeface="Comic Sans MS"/>
                </a:rPr>
                <a:t>Vertical Farming</a:t>
              </a:r>
              <a:r>
                <a:rPr lang="en-GB" sz="1100" dirty="0">
                  <a:solidFill>
                    <a:srgbClr val="000000"/>
                  </a:solidFill>
                  <a:latin typeface="Comic Sans MS"/>
                </a:rPr>
                <a:t> – for the production of leafy salads, fruit and vegetables and the crops grow vertically (upwards), in stacked layers.  Farmers can grow lots of foods in a small space, with low costs and high production.</a:t>
              </a:r>
              <a:endParaRPr lang="en-GB" sz="110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a:p>
              <a:pPr algn="ctr"/>
              <a:endParaRPr lang="en-GB" sz="1100" dirty="0">
                <a:solidFill>
                  <a:srgbClr val="000000"/>
                </a:solidFill>
                <a:latin typeface="Comic Sans MS" pitchFamily="66" charset="0"/>
              </a:endParaRPr>
            </a:p>
          </p:txBody>
        </p:sp>
        <p:sp>
          <p:nvSpPr>
            <p:cNvPr id="14" name="TextBox 13">
              <a:extLst>
                <a:ext uri="{FF2B5EF4-FFF2-40B4-BE49-F238E27FC236}">
                  <a16:creationId xmlns:a16="http://schemas.microsoft.com/office/drawing/2014/main" id="{CBE68780-B9B5-4443-9236-E835D7724E0F}"/>
                </a:ext>
              </a:extLst>
            </p:cNvPr>
            <p:cNvSpPr txBox="1"/>
            <p:nvPr/>
          </p:nvSpPr>
          <p:spPr>
            <a:xfrm>
              <a:off x="2462291" y="1203202"/>
              <a:ext cx="1937493" cy="3477873"/>
            </a:xfrm>
            <a:prstGeom prst="rect">
              <a:avLst/>
            </a:prstGeom>
            <a:ln>
              <a:solidFill>
                <a:srgbClr val="00B050"/>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45719" tIns="45719" rIns="45719" bIns="45719" numCol="1" spcCol="38100" rtlCol="0" anchor="t">
              <a:spAutoFit/>
            </a:bodyPr>
            <a:lstStyle/>
            <a:p>
              <a:pPr algn="ctr"/>
              <a:endParaRPr lang="en-GB" sz="1100" dirty="0">
                <a:solidFill>
                  <a:srgbClr val="000000"/>
                </a:solidFill>
                <a:latin typeface="Comic Sans MS"/>
              </a:endParaRPr>
            </a:p>
            <a:p>
              <a:pPr algn="ctr"/>
              <a:r>
                <a:rPr lang="en-GB" sz="1100" dirty="0">
                  <a:solidFill>
                    <a:srgbClr val="000000"/>
                  </a:solidFill>
                  <a:latin typeface="Comic Sans MS"/>
                </a:rPr>
                <a:t>All new homes will be "green homes" by 2030, so there will be careers in design, fuel cell technology and types of building and technology.</a:t>
              </a:r>
              <a:endParaRPr lang="en-GB"/>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p:txBody>
        </p:sp>
        <p:sp>
          <p:nvSpPr>
            <p:cNvPr id="15" name="TextBox 14">
              <a:extLst>
                <a:ext uri="{FF2B5EF4-FFF2-40B4-BE49-F238E27FC236}">
                  <a16:creationId xmlns:a16="http://schemas.microsoft.com/office/drawing/2014/main" id="{F246833A-A754-4AF6-8429-688B9F51BE4D}"/>
                </a:ext>
              </a:extLst>
            </p:cNvPr>
            <p:cNvSpPr txBox="1"/>
            <p:nvPr/>
          </p:nvSpPr>
          <p:spPr>
            <a:xfrm>
              <a:off x="4662277" y="1205957"/>
              <a:ext cx="1942854" cy="3477873"/>
            </a:xfrm>
            <a:prstGeom prst="rect">
              <a:avLst/>
            </a:prstGeom>
            <a:ln>
              <a:solidFill>
                <a:srgbClr val="7030A0"/>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45719" tIns="45719" rIns="45719" bIns="45719" numCol="1" spcCol="38100" rtlCol="0" anchor="t">
              <a:spAutoFit/>
            </a:bodyPr>
            <a:lstStyle/>
            <a:p>
              <a:pPr algn="ctr"/>
              <a:endParaRPr lang="en-GB" sz="1100" dirty="0">
                <a:solidFill>
                  <a:srgbClr val="000000"/>
                </a:solidFill>
                <a:latin typeface="Comic Sans MS"/>
              </a:endParaRPr>
            </a:p>
            <a:p>
              <a:pPr algn="ctr"/>
              <a:r>
                <a:rPr lang="en-GB" sz="1100" dirty="0">
                  <a:solidFill>
                    <a:srgbClr val="000000"/>
                  </a:solidFill>
                  <a:latin typeface="Comic Sans MS"/>
                </a:rPr>
                <a:t>With the UK on course to be one of the most obese nation in Europe by 2030 there will be a greater focus on healthy foods, meaning careers as advisors in lifestyle will increase.</a:t>
              </a:r>
              <a:endParaRPr lang="en-GB" dirty="0"/>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p:txBody>
        </p:sp>
        <p:pic>
          <p:nvPicPr>
            <p:cNvPr id="16" name="Picture 5" descr="A green plant in a garden&#10;&#10;Description generated with very high confidence">
              <a:extLst>
                <a:ext uri="{FF2B5EF4-FFF2-40B4-BE49-F238E27FC236}">
                  <a16:creationId xmlns:a16="http://schemas.microsoft.com/office/drawing/2014/main" id="{60A1FA9B-AFD2-4C58-8414-34CBEFD3203D}"/>
                </a:ext>
              </a:extLst>
            </p:cNvPr>
            <p:cNvPicPr>
              <a:picLocks noChangeAspect="1"/>
            </p:cNvPicPr>
            <p:nvPr/>
          </p:nvPicPr>
          <p:blipFill>
            <a:blip r:embed="rId4"/>
            <a:stretch>
              <a:fillRect/>
            </a:stretch>
          </p:blipFill>
          <p:spPr>
            <a:xfrm>
              <a:off x="257948" y="3055210"/>
              <a:ext cx="1839611" cy="1234130"/>
            </a:xfrm>
            <a:prstGeom prst="rect">
              <a:avLst/>
            </a:prstGeom>
          </p:spPr>
        </p:pic>
        <p:pic>
          <p:nvPicPr>
            <p:cNvPr id="17" name="Picture 8" descr="A house with bushes in front of a building&#10;&#10;Description generated with very high confidence">
              <a:extLst>
                <a:ext uri="{FF2B5EF4-FFF2-40B4-BE49-F238E27FC236}">
                  <a16:creationId xmlns:a16="http://schemas.microsoft.com/office/drawing/2014/main" id="{4B6E0602-E125-4EE7-B2DB-828DB7388E1C}"/>
                </a:ext>
              </a:extLst>
            </p:cNvPr>
            <p:cNvPicPr>
              <a:picLocks noChangeAspect="1"/>
            </p:cNvPicPr>
            <p:nvPr/>
          </p:nvPicPr>
          <p:blipFill>
            <a:blip r:embed="rId5"/>
            <a:stretch>
              <a:fillRect/>
            </a:stretch>
          </p:blipFill>
          <p:spPr>
            <a:xfrm>
              <a:off x="2505333" y="3063824"/>
              <a:ext cx="1839612" cy="1224623"/>
            </a:xfrm>
            <a:prstGeom prst="rect">
              <a:avLst/>
            </a:prstGeom>
          </p:spPr>
        </p:pic>
        <p:pic>
          <p:nvPicPr>
            <p:cNvPr id="18" name="Picture 10" descr="A picture containing table, bedroom, sitting&#10;&#10;Description generated with very high confidence">
              <a:extLst>
                <a:ext uri="{FF2B5EF4-FFF2-40B4-BE49-F238E27FC236}">
                  <a16:creationId xmlns:a16="http://schemas.microsoft.com/office/drawing/2014/main" id="{956E3CF8-8F4D-4ACC-899A-1B698817E964}"/>
                </a:ext>
              </a:extLst>
            </p:cNvPr>
            <p:cNvPicPr>
              <a:picLocks noChangeAspect="1"/>
            </p:cNvPicPr>
            <p:nvPr/>
          </p:nvPicPr>
          <p:blipFill>
            <a:blip r:embed="rId6"/>
            <a:stretch>
              <a:fillRect/>
            </a:stretch>
          </p:blipFill>
          <p:spPr>
            <a:xfrm>
              <a:off x="4721826" y="3156696"/>
              <a:ext cx="1831889" cy="977096"/>
            </a:xfrm>
            <a:prstGeom prst="rect">
              <a:avLst/>
            </a:prstGeom>
          </p:spPr>
        </p:pic>
      </p:grpSp>
    </p:spTree>
    <p:extLst>
      <p:ext uri="{BB962C8B-B14F-4D97-AF65-F5344CB8AC3E}">
        <p14:creationId xmlns:p14="http://schemas.microsoft.com/office/powerpoint/2010/main" val="3761580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43684" y="339501"/>
            <a:ext cx="6045315" cy="276998"/>
          </a:xfrm>
        </p:spPr>
        <p:txBody>
          <a:bodyPr/>
          <a:lstStyle/>
          <a:p>
            <a:r>
              <a:rPr lang="en-US" sz="2000" dirty="0"/>
              <a:t>More examples of Careers in Environmental by 2030.....</a:t>
            </a:r>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23" name="Picture 22" descr="C:\Users\jessharrison\AppData\Local\Microsoft\Windows\Temporary Internet Files\Content.Outlook\CYR7219Q\TS Logo (2).jpg">
            <a:extLst>
              <a:ext uri="{FF2B5EF4-FFF2-40B4-BE49-F238E27FC236}">
                <a16:creationId xmlns:a16="http://schemas.microsoft.com/office/drawing/2014/main" id="{E936111F-8F80-4DD4-A2F7-4360A40E7DB7}"/>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24" name="Picture Placeholder 4">
            <a:extLst>
              <a:ext uri="{FF2B5EF4-FFF2-40B4-BE49-F238E27FC236}">
                <a16:creationId xmlns:a16="http://schemas.microsoft.com/office/drawing/2014/main" id="{A7229F2F-69E1-4CA4-AAA5-FCBEF561066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grpSp>
        <p:nvGrpSpPr>
          <p:cNvPr id="15" name="Group 14">
            <a:extLst>
              <a:ext uri="{FF2B5EF4-FFF2-40B4-BE49-F238E27FC236}">
                <a16:creationId xmlns:a16="http://schemas.microsoft.com/office/drawing/2014/main" id="{49D4EA1F-AD44-42C0-9DDC-9A86D547816B}"/>
              </a:ext>
            </a:extLst>
          </p:cNvPr>
          <p:cNvGrpSpPr/>
          <p:nvPr/>
        </p:nvGrpSpPr>
        <p:grpSpPr>
          <a:xfrm>
            <a:off x="128488" y="951750"/>
            <a:ext cx="6606681" cy="3240000"/>
            <a:chOff x="128488" y="888044"/>
            <a:chExt cx="6606681" cy="3820092"/>
          </a:xfrm>
        </p:grpSpPr>
        <p:sp>
          <p:nvSpPr>
            <p:cNvPr id="25" name="TextBox 24">
              <a:extLst>
                <a:ext uri="{FF2B5EF4-FFF2-40B4-BE49-F238E27FC236}">
                  <a16:creationId xmlns:a16="http://schemas.microsoft.com/office/drawing/2014/main" id="{81074F62-0417-4A8B-923C-EE7612F44106}"/>
                </a:ext>
              </a:extLst>
            </p:cNvPr>
            <p:cNvSpPr txBox="1"/>
            <p:nvPr/>
          </p:nvSpPr>
          <p:spPr>
            <a:xfrm>
              <a:off x="128488" y="890285"/>
              <a:ext cx="2159462" cy="3816427"/>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t">
              <a:spAutoFit/>
            </a:bodyPr>
            <a:lstStyle/>
            <a:p>
              <a:pPr algn="ctr"/>
              <a:endParaRPr lang="en-GB" sz="1100" dirty="0">
                <a:solidFill>
                  <a:srgbClr val="000000"/>
                </a:solidFill>
                <a:latin typeface="Comic Sans MS"/>
              </a:endParaRPr>
            </a:p>
            <a:p>
              <a:pPr algn="ctr"/>
              <a:r>
                <a:rPr lang="en-GB" sz="1100">
                  <a:solidFill>
                    <a:srgbClr val="000000"/>
                  </a:solidFill>
                  <a:latin typeface="Comic Sans MS"/>
                </a:rPr>
                <a:t>We will be eating more insects </a:t>
              </a:r>
              <a:r>
                <a:rPr lang="en-GB" sz="1100" dirty="0">
                  <a:solidFill>
                    <a:srgbClr val="000000"/>
                  </a:solidFill>
                  <a:latin typeface="Comic Sans MS"/>
                </a:rPr>
                <a:t>that are high in protein and easy to farm and are cheap to farm (to include: beetles, caterpillars, ants and crickets).  There will be more people to feed on the planet and insects are the ideal solution.  Careers in insect farming will be in demand.</a:t>
              </a:r>
              <a:endParaRPr lang="en-GB">
                <a:solidFill>
                  <a:srgbClr val="000000"/>
                </a:solidFill>
                <a:latin typeface="Calibri"/>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p:txBody>
        </p:sp>
        <p:sp>
          <p:nvSpPr>
            <p:cNvPr id="26" name="TextBox 25">
              <a:extLst>
                <a:ext uri="{FF2B5EF4-FFF2-40B4-BE49-F238E27FC236}">
                  <a16:creationId xmlns:a16="http://schemas.microsoft.com/office/drawing/2014/main" id="{6EB18DAF-AAF8-4E54-B17E-63CFC8503DCE}"/>
                </a:ext>
              </a:extLst>
            </p:cNvPr>
            <p:cNvSpPr txBox="1"/>
            <p:nvPr/>
          </p:nvSpPr>
          <p:spPr>
            <a:xfrm>
              <a:off x="2413246" y="888044"/>
              <a:ext cx="2151739" cy="3816427"/>
            </a:xfrm>
            <a:prstGeom prst="rect">
              <a:avLst/>
            </a:prstGeom>
            <a:ln>
              <a:solidFill>
                <a:srgbClr val="FFFF00"/>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t">
              <a:spAutoFit/>
            </a:bodyPr>
            <a:lstStyle/>
            <a:p>
              <a:pPr algn="ctr"/>
              <a:endParaRPr lang="en-GB" sz="1100" dirty="0">
                <a:solidFill>
                  <a:srgbClr val="000000"/>
                </a:solidFill>
                <a:latin typeface="Comic Sans MS"/>
              </a:endParaRPr>
            </a:p>
            <a:p>
              <a:pPr algn="ctr"/>
              <a:r>
                <a:rPr lang="en-GB" sz="1100" dirty="0">
                  <a:solidFill>
                    <a:srgbClr val="000000"/>
                  </a:solidFill>
                  <a:latin typeface="Comic Sans MS"/>
                </a:rPr>
                <a:t>Nano Sensor Scientists – </a:t>
              </a:r>
              <a:endParaRPr lang="en-GB" dirty="0">
                <a:solidFill>
                  <a:srgbClr val="000000"/>
                </a:solidFill>
                <a:latin typeface="Calibri"/>
              </a:endParaRPr>
            </a:p>
            <a:p>
              <a:pPr algn="ctr"/>
              <a:r>
                <a:rPr lang="en-GB" sz="1100" dirty="0">
                  <a:solidFill>
                    <a:srgbClr val="000000"/>
                  </a:solidFill>
                  <a:latin typeface="Comic Sans MS"/>
                </a:rPr>
                <a:t>will design, install and assess data from Nano Sensors which will be able to collect lots of information from soil, quality, moisture levels, temperatures, etc.</a:t>
              </a:r>
              <a:endParaRPr lang="en-GB" dirty="0">
                <a:solidFill>
                  <a:srgbClr val="000000"/>
                </a:solidFill>
                <a:latin typeface="Calibri"/>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a:p>
              <a:pPr algn="ctr"/>
              <a:endParaRPr lang="en-GB" sz="1100" dirty="0">
                <a:latin typeface="Comic Sans MS"/>
              </a:endParaRPr>
            </a:p>
          </p:txBody>
        </p:sp>
        <p:sp>
          <p:nvSpPr>
            <p:cNvPr id="27" name="TextBox 26">
              <a:extLst>
                <a:ext uri="{FF2B5EF4-FFF2-40B4-BE49-F238E27FC236}">
                  <a16:creationId xmlns:a16="http://schemas.microsoft.com/office/drawing/2014/main" id="{6667F302-5DB4-49EA-B0BB-04606548D2B7}"/>
                </a:ext>
              </a:extLst>
            </p:cNvPr>
            <p:cNvSpPr txBox="1"/>
            <p:nvPr/>
          </p:nvSpPr>
          <p:spPr>
            <a:xfrm>
              <a:off x="4677834" y="891709"/>
              <a:ext cx="2057335" cy="3816427"/>
            </a:xfrm>
            <a:prstGeom prst="rect">
              <a:avLst/>
            </a:prstGeom>
            <a:ln>
              <a:solidFill>
                <a:srgbClr val="00B0F0"/>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t">
              <a:spAutoFit/>
            </a:bodyPr>
            <a:lstStyle/>
            <a:p>
              <a:pPr algn="ctr"/>
              <a:endParaRPr lang="en-GB" sz="1100" dirty="0">
                <a:solidFill>
                  <a:srgbClr val="000000"/>
                </a:solidFill>
                <a:latin typeface="Comic Sans MS"/>
              </a:endParaRPr>
            </a:p>
            <a:p>
              <a:pPr algn="ctr"/>
              <a:r>
                <a:rPr lang="en-GB" sz="1100">
                  <a:solidFill>
                    <a:srgbClr val="000000"/>
                  </a:solidFill>
                  <a:latin typeface="Comic Sans MS"/>
                </a:rPr>
                <a:t>Drones and Drone Developers </a:t>
              </a:r>
              <a:r>
                <a:rPr lang="en-GB" sz="1100" dirty="0">
                  <a:solidFill>
                    <a:srgbClr val="000000"/>
                  </a:solidFill>
                  <a:latin typeface="Comic Sans MS"/>
                </a:rPr>
                <a:t>– will be used to for sensing and mapping crops and taking video footage over massive </a:t>
              </a:r>
              <a:r>
                <a:rPr lang="en-GB" sz="1100">
                  <a:solidFill>
                    <a:srgbClr val="000000"/>
                  </a:solidFill>
                  <a:latin typeface="Comic Sans MS"/>
                </a:rPr>
                <a:t>areas of crops.</a:t>
              </a: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p:txBody>
        </p:sp>
        <p:pic>
          <p:nvPicPr>
            <p:cNvPr id="28" name="Picture 2" descr="A picture containing person, indoor, eating, food&#10;&#10;Description generated with very high confidence">
              <a:extLst>
                <a:ext uri="{FF2B5EF4-FFF2-40B4-BE49-F238E27FC236}">
                  <a16:creationId xmlns:a16="http://schemas.microsoft.com/office/drawing/2014/main" id="{C064DF61-34BC-491C-AB0D-4F4E3A2A2DC3}"/>
                </a:ext>
              </a:extLst>
            </p:cNvPr>
            <p:cNvPicPr>
              <a:picLocks noChangeAspect="1"/>
            </p:cNvPicPr>
            <p:nvPr/>
          </p:nvPicPr>
          <p:blipFill>
            <a:blip r:embed="rId4"/>
            <a:stretch>
              <a:fillRect/>
            </a:stretch>
          </p:blipFill>
          <p:spPr>
            <a:xfrm>
              <a:off x="203886" y="3117146"/>
              <a:ext cx="1994072" cy="1141147"/>
            </a:xfrm>
            <a:prstGeom prst="rect">
              <a:avLst/>
            </a:prstGeom>
          </p:spPr>
        </p:pic>
        <p:pic>
          <p:nvPicPr>
            <p:cNvPr id="29" name="Picture 5" descr="A person standing in a room&#10;&#10;Description generated with very high confidence">
              <a:extLst>
                <a:ext uri="{FF2B5EF4-FFF2-40B4-BE49-F238E27FC236}">
                  <a16:creationId xmlns:a16="http://schemas.microsoft.com/office/drawing/2014/main" id="{B1E5A1C4-0A91-4E6F-A3A0-05C4E5997271}"/>
                </a:ext>
              </a:extLst>
            </p:cNvPr>
            <p:cNvPicPr>
              <a:picLocks noChangeAspect="1"/>
            </p:cNvPicPr>
            <p:nvPr/>
          </p:nvPicPr>
          <p:blipFill>
            <a:blip r:embed="rId5"/>
            <a:stretch>
              <a:fillRect/>
            </a:stretch>
          </p:blipFill>
          <p:spPr>
            <a:xfrm>
              <a:off x="2484223" y="2922115"/>
              <a:ext cx="2013122" cy="1515763"/>
            </a:xfrm>
            <a:prstGeom prst="rect">
              <a:avLst/>
            </a:prstGeom>
          </p:spPr>
        </p:pic>
        <p:pic>
          <p:nvPicPr>
            <p:cNvPr id="30" name="Picture 9" descr="A picture containing grass, outdoor, green, sitting&#10;&#10;Description generated with very high confidence">
              <a:extLst>
                <a:ext uri="{FF2B5EF4-FFF2-40B4-BE49-F238E27FC236}">
                  <a16:creationId xmlns:a16="http://schemas.microsoft.com/office/drawing/2014/main" id="{9C48E20D-79B0-4D1D-8469-413C2AF593E7}"/>
                </a:ext>
              </a:extLst>
            </p:cNvPr>
            <p:cNvPicPr>
              <a:picLocks noChangeAspect="1"/>
            </p:cNvPicPr>
            <p:nvPr/>
          </p:nvPicPr>
          <p:blipFill>
            <a:blip r:embed="rId6"/>
            <a:stretch>
              <a:fillRect/>
            </a:stretch>
          </p:blipFill>
          <p:spPr>
            <a:xfrm>
              <a:off x="4744995" y="3132006"/>
              <a:ext cx="1924566" cy="1095983"/>
            </a:xfrm>
            <a:prstGeom prst="rect">
              <a:avLst/>
            </a:prstGeom>
          </p:spPr>
        </p:pic>
      </p:grpSp>
    </p:spTree>
    <p:extLst>
      <p:ext uri="{BB962C8B-B14F-4D97-AF65-F5344CB8AC3E}">
        <p14:creationId xmlns:p14="http://schemas.microsoft.com/office/powerpoint/2010/main" val="1917986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8103" y="247254"/>
            <a:ext cx="6120897" cy="276998"/>
          </a:xfrm>
        </p:spPr>
        <p:txBody>
          <a:bodyPr/>
          <a:lstStyle/>
          <a:p>
            <a:r>
              <a:rPr lang="en-US" sz="2400" dirty="0"/>
              <a:t>Some more good examples of Careers 2030</a:t>
            </a:r>
          </a:p>
        </p:txBody>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pic>
        <p:nvPicPr>
          <p:cNvPr id="6" name="Picture 5" descr="C:\Users\jessharrison\AppData\Local\Microsoft\Windows\Temporary Internet Files\Content.Outlook\CYR7219Q\TS Logo (2).jpg">
            <a:extLst>
              <a:ext uri="{FF2B5EF4-FFF2-40B4-BE49-F238E27FC236}">
                <a16:creationId xmlns:a16="http://schemas.microsoft.com/office/drawing/2014/main" id="{13A29F59-1E01-455C-ADC0-B9D24C84E6E6}"/>
              </a:ext>
            </a:extLst>
          </p:cNvPr>
          <p:cNvPicPr>
            <a:picLocks noChangeAspect="1" noChangeArrowheads="1"/>
          </p:cNvPicPr>
          <p:nvPr/>
        </p:nvPicPr>
        <p:blipFill>
          <a:blip r:embed="rId2" cstate="print"/>
          <a:srcRect/>
          <a:stretch>
            <a:fillRect/>
          </a:stretch>
        </p:blipFill>
        <p:spPr bwMode="auto">
          <a:xfrm>
            <a:off x="2792731" y="4445259"/>
            <a:ext cx="940828" cy="464963"/>
          </a:xfrm>
          <a:prstGeom prst="rect">
            <a:avLst/>
          </a:prstGeom>
          <a:noFill/>
        </p:spPr>
      </p:pic>
      <p:pic>
        <p:nvPicPr>
          <p:cNvPr id="7" name="Picture Placeholder 4">
            <a:extLst>
              <a:ext uri="{FF2B5EF4-FFF2-40B4-BE49-F238E27FC236}">
                <a16:creationId xmlns:a16="http://schemas.microsoft.com/office/drawing/2014/main" id="{0D53FBF8-E8AC-4AB7-B8A9-D35916566C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73" r="721"/>
          <a:stretch/>
        </p:blipFill>
        <p:spPr>
          <a:xfrm>
            <a:off x="3900472" y="4445259"/>
            <a:ext cx="1842050" cy="464963"/>
          </a:xfrm>
          <a:prstGeom prst="rect">
            <a:avLst/>
          </a:prstGeom>
        </p:spPr>
      </p:pic>
      <p:sp>
        <p:nvSpPr>
          <p:cNvPr id="12" name="Text Placeholder 2">
            <a:extLst>
              <a:ext uri="{FF2B5EF4-FFF2-40B4-BE49-F238E27FC236}">
                <a16:creationId xmlns:a16="http://schemas.microsoft.com/office/drawing/2014/main" id="{D201ADB1-EDD5-4DC4-AA57-93D40EA2AAD7}"/>
              </a:ext>
            </a:extLst>
          </p:cNvPr>
          <p:cNvSpPr txBox="1">
            <a:spLocks/>
          </p:cNvSpPr>
          <p:nvPr/>
        </p:nvSpPr>
        <p:spPr>
          <a:xfrm>
            <a:off x="189000" y="1401751"/>
            <a:ext cx="6599512" cy="2970000"/>
          </a:xfrm>
          <a:prstGeom prst="rect">
            <a:avLst/>
          </a:prstGeom>
        </p:spPr>
        <p:txBody>
          <a:bodyPr>
            <a:normAutofit/>
          </a:bodyPr>
          <a:lst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a:buFont typeface="Arial" panose="020B0604020202020204" pitchFamily="34" charset="0"/>
              <a:buNone/>
            </a:pPr>
            <a:endParaRPr lang="en-GB" sz="1800" dirty="0">
              <a:latin typeface="Comic Sans MS" pitchFamily="66" charset="0"/>
            </a:endParaRPr>
          </a:p>
        </p:txBody>
      </p:sp>
      <p:grpSp>
        <p:nvGrpSpPr>
          <p:cNvPr id="10" name="Group 9">
            <a:extLst>
              <a:ext uri="{FF2B5EF4-FFF2-40B4-BE49-F238E27FC236}">
                <a16:creationId xmlns:a16="http://schemas.microsoft.com/office/drawing/2014/main" id="{902EA8EF-7A42-45A3-8964-77B9B5447076}"/>
              </a:ext>
            </a:extLst>
          </p:cNvPr>
          <p:cNvGrpSpPr/>
          <p:nvPr/>
        </p:nvGrpSpPr>
        <p:grpSpPr>
          <a:xfrm>
            <a:off x="128488" y="1041749"/>
            <a:ext cx="6599512" cy="3105001"/>
            <a:chOff x="128488" y="890285"/>
            <a:chExt cx="6577032" cy="3737299"/>
          </a:xfrm>
        </p:grpSpPr>
        <p:sp>
          <p:nvSpPr>
            <p:cNvPr id="11" name="TextBox 10">
              <a:extLst>
                <a:ext uri="{FF2B5EF4-FFF2-40B4-BE49-F238E27FC236}">
                  <a16:creationId xmlns:a16="http://schemas.microsoft.com/office/drawing/2014/main" id="{CB1B79C0-C61E-4F46-962F-C157F28BA520}"/>
                </a:ext>
              </a:extLst>
            </p:cNvPr>
            <p:cNvSpPr txBox="1"/>
            <p:nvPr/>
          </p:nvSpPr>
          <p:spPr>
            <a:xfrm>
              <a:off x="128488" y="890285"/>
              <a:ext cx="3163447" cy="3724094"/>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t">
              <a:spAutoFit/>
            </a:bodyPr>
            <a:lstStyle/>
            <a:p>
              <a:pPr algn="ctr"/>
              <a:endParaRPr lang="en-GB" sz="1100" dirty="0">
                <a:solidFill>
                  <a:srgbClr val="000000"/>
                </a:solidFill>
                <a:latin typeface="Comic Sans MS"/>
              </a:endParaRPr>
            </a:p>
            <a:p>
              <a:pPr algn="ctr"/>
              <a:r>
                <a:rPr lang="en-GB" sz="1200">
                  <a:solidFill>
                    <a:srgbClr val="000000"/>
                  </a:solidFill>
                  <a:latin typeface="Comic Sans MS"/>
                </a:rPr>
                <a:t>Careers Designing Artificial Intelligence that </a:t>
              </a:r>
              <a:r>
                <a:rPr lang="en-GB" sz="1200" dirty="0">
                  <a:solidFill>
                    <a:srgbClr val="000000"/>
                  </a:solidFill>
                  <a:latin typeface="Comic Sans MS"/>
                </a:rPr>
                <a:t>will be used to perform </a:t>
              </a:r>
              <a:endParaRPr lang="en-GB">
                <a:solidFill>
                  <a:srgbClr val="000000"/>
                </a:solidFill>
                <a:latin typeface="Calibri"/>
              </a:endParaRPr>
            </a:p>
            <a:p>
              <a:pPr algn="ctr"/>
              <a:r>
                <a:rPr lang="en-GB" sz="1200">
                  <a:solidFill>
                    <a:srgbClr val="000000"/>
                  </a:solidFill>
                  <a:latin typeface="Comic Sans MS"/>
                </a:rPr>
                <a:t>labour-intensive jobs such as fruit picking, milking </a:t>
              </a:r>
              <a:r>
                <a:rPr lang="en-GB" sz="1200" dirty="0">
                  <a:solidFill>
                    <a:srgbClr val="000000"/>
                  </a:solidFill>
                  <a:latin typeface="Comic Sans MS"/>
                </a:rPr>
                <a:t>and feeding or designing virtual fencing to protect livestock (animals)</a:t>
              </a:r>
              <a:endParaRPr lang="en-GB"/>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p:txBody>
        </p:sp>
        <p:sp>
          <p:nvSpPr>
            <p:cNvPr id="15" name="TextBox 14">
              <a:extLst>
                <a:ext uri="{FF2B5EF4-FFF2-40B4-BE49-F238E27FC236}">
                  <a16:creationId xmlns:a16="http://schemas.microsoft.com/office/drawing/2014/main" id="{3791F9F1-6653-4528-B308-C937B972DE98}"/>
                </a:ext>
              </a:extLst>
            </p:cNvPr>
            <p:cNvSpPr txBox="1"/>
            <p:nvPr/>
          </p:nvSpPr>
          <p:spPr>
            <a:xfrm>
              <a:off x="3542073" y="903490"/>
              <a:ext cx="3163447" cy="3724094"/>
            </a:xfrm>
            <a:prstGeom prst="rect">
              <a:avLst/>
            </a:prstGeom>
            <a:ln>
              <a:solidFill>
                <a:srgbClr val="00B0F0"/>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t">
              <a:spAutoFit/>
            </a:bodyPr>
            <a:lstStyle/>
            <a:p>
              <a:pPr algn="ctr"/>
              <a:endParaRPr lang="en-GB" sz="1100" dirty="0">
                <a:solidFill>
                  <a:srgbClr val="000000"/>
                </a:solidFill>
                <a:latin typeface="Comic Sans MS"/>
              </a:endParaRPr>
            </a:p>
            <a:p>
              <a:pPr algn="ctr"/>
              <a:r>
                <a:rPr lang="en-GB" sz="1200" dirty="0">
                  <a:solidFill>
                    <a:srgbClr val="000000"/>
                  </a:solidFill>
                  <a:latin typeface="Comic Sans MS"/>
                </a:rPr>
                <a:t>Biophilic Design – careers that focus on the use of plants and trees into buildings.  This design has been used in </a:t>
              </a:r>
              <a:r>
                <a:rPr lang="en-GB" sz="1200">
                  <a:solidFill>
                    <a:srgbClr val="000000"/>
                  </a:solidFill>
                  <a:latin typeface="Comic Sans MS"/>
                </a:rPr>
                <a:t>home design.  It aims to help the air </a:t>
              </a:r>
              <a:r>
                <a:rPr lang="en-GB" sz="1200" dirty="0">
                  <a:solidFill>
                    <a:srgbClr val="000000"/>
                  </a:solidFill>
                  <a:latin typeface="Comic Sans MS"/>
                </a:rPr>
                <a:t>quality of our homes.</a:t>
              </a:r>
              <a:endParaRPr lang="en-GB" sz="1200"/>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a:p>
              <a:pPr algn="ctr"/>
              <a:endParaRPr lang="en-GB" sz="1100" dirty="0">
                <a:solidFill>
                  <a:srgbClr val="000000"/>
                </a:solidFill>
                <a:latin typeface="Comic Sans MS"/>
              </a:endParaRPr>
            </a:p>
          </p:txBody>
        </p:sp>
        <p:pic>
          <p:nvPicPr>
            <p:cNvPr id="16" name="Picture 5" descr="A picture containing table, food, sitting, green&#10;&#10;Description generated with very high confidence">
              <a:extLst>
                <a:ext uri="{FF2B5EF4-FFF2-40B4-BE49-F238E27FC236}">
                  <a16:creationId xmlns:a16="http://schemas.microsoft.com/office/drawing/2014/main" id="{3868A112-826D-4FD5-B6D2-810E888E2926}"/>
                </a:ext>
              </a:extLst>
            </p:cNvPr>
            <p:cNvPicPr>
              <a:picLocks noChangeAspect="1"/>
            </p:cNvPicPr>
            <p:nvPr/>
          </p:nvPicPr>
          <p:blipFill>
            <a:blip r:embed="rId4"/>
            <a:stretch>
              <a:fillRect/>
            </a:stretch>
          </p:blipFill>
          <p:spPr>
            <a:xfrm>
              <a:off x="250224" y="2240922"/>
              <a:ext cx="2936274" cy="1850992"/>
            </a:xfrm>
            <a:prstGeom prst="rect">
              <a:avLst/>
            </a:prstGeom>
          </p:spPr>
        </p:pic>
        <p:pic>
          <p:nvPicPr>
            <p:cNvPr id="17" name="Picture 8" descr="A group of people sitting at a table&#10;&#10;Description generated with high confidence">
              <a:extLst>
                <a:ext uri="{FF2B5EF4-FFF2-40B4-BE49-F238E27FC236}">
                  <a16:creationId xmlns:a16="http://schemas.microsoft.com/office/drawing/2014/main" id="{53AA2DD7-A58B-4B4F-817E-5B958C688309}"/>
                </a:ext>
              </a:extLst>
            </p:cNvPr>
            <p:cNvPicPr>
              <a:picLocks noChangeAspect="1"/>
            </p:cNvPicPr>
            <p:nvPr/>
          </p:nvPicPr>
          <p:blipFill>
            <a:blip r:embed="rId5"/>
            <a:stretch>
              <a:fillRect/>
            </a:stretch>
          </p:blipFill>
          <p:spPr>
            <a:xfrm>
              <a:off x="3594272" y="2198911"/>
              <a:ext cx="3052118" cy="2035415"/>
            </a:xfrm>
            <a:prstGeom prst="rect">
              <a:avLst/>
            </a:prstGeom>
          </p:spPr>
        </p:pic>
      </p:grpSp>
    </p:spTree>
    <p:extLst>
      <p:ext uri="{BB962C8B-B14F-4D97-AF65-F5344CB8AC3E}">
        <p14:creationId xmlns:p14="http://schemas.microsoft.com/office/powerpoint/2010/main" val="1658021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evt="begin" delay="0">
                                      <p:tn val="5"/>
                                    </p:cond>
                                  </p:end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xt pag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3620F1FD-BB95-2543-8313-57DC80C776FC}" vid="{022B3605-88A6-AB4C-8308-787F91171A41}"/>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2904</TotalTime>
  <Words>1172</Words>
  <Application>Microsoft Office PowerPoint</Application>
  <PresentationFormat>Custom</PresentationFormat>
  <Paragraphs>297</Paragraphs>
  <Slides>15</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Avant Garde Demi BT</vt:lpstr>
      <vt:lpstr>Calibri</vt:lpstr>
      <vt:lpstr>Calibri Light</vt:lpstr>
      <vt:lpstr>Comic Sans MS</vt:lpstr>
      <vt:lpstr>Text pages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LEP Power Point Template</dc:title>
  <dc:creator>Ross Taylor</dc:creator>
  <cp:lastModifiedBy>Angela Moore</cp:lastModifiedBy>
  <cp:revision>273</cp:revision>
  <cp:lastPrinted>2019-07-11T10:59:56Z</cp:lastPrinted>
  <dcterms:modified xsi:type="dcterms:W3CDTF">2020-04-08T13:05:08Z</dcterms:modified>
</cp:coreProperties>
</file>