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8BC7C7-CDEE-4447-B7B5-DCDF2466EA71}" v="12" dt="2024-05-17T16:10:12.9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ydia Stober" userId="e687ff10-80d0-4eb3-ad71-69ad21d4f6ca" providerId="ADAL" clId="{13D8371D-3060-451F-8421-09F43571E7A8}"/>
    <pc:docChg chg="undo custSel modSld">
      <pc:chgData name="Lydia Stober" userId="e687ff10-80d0-4eb3-ad71-69ad21d4f6ca" providerId="ADAL" clId="{13D8371D-3060-451F-8421-09F43571E7A8}" dt="2024-04-11T11:42:20.236" v="40" actId="20577"/>
      <pc:docMkLst>
        <pc:docMk/>
      </pc:docMkLst>
      <pc:sldChg chg="addSp delSp modSp mod">
        <pc:chgData name="Lydia Stober" userId="e687ff10-80d0-4eb3-ad71-69ad21d4f6ca" providerId="ADAL" clId="{13D8371D-3060-451F-8421-09F43571E7A8}" dt="2024-04-09T12:23:36.809" v="6" actId="1076"/>
        <pc:sldMkLst>
          <pc:docMk/>
          <pc:sldMk cId="1488419865" sldId="259"/>
        </pc:sldMkLst>
        <pc:picChg chg="del">
          <ac:chgData name="Lydia Stober" userId="e687ff10-80d0-4eb3-ad71-69ad21d4f6ca" providerId="ADAL" clId="{13D8371D-3060-451F-8421-09F43571E7A8}" dt="2024-04-09T12:23:04.668" v="0" actId="478"/>
          <ac:picMkLst>
            <pc:docMk/>
            <pc:sldMk cId="1488419865" sldId="259"/>
            <ac:picMk id="6" creationId="{FFD6A941-5836-C2C8-EFC8-29A5D75DD44F}"/>
          </ac:picMkLst>
        </pc:picChg>
        <pc:picChg chg="add mod">
          <ac:chgData name="Lydia Stober" userId="e687ff10-80d0-4eb3-ad71-69ad21d4f6ca" providerId="ADAL" clId="{13D8371D-3060-451F-8421-09F43571E7A8}" dt="2024-04-09T12:23:36.809" v="6" actId="1076"/>
          <ac:picMkLst>
            <pc:docMk/>
            <pc:sldMk cId="1488419865" sldId="259"/>
            <ac:picMk id="12" creationId="{010E2B78-61A7-EAE8-BC5B-23014856E161}"/>
          </ac:picMkLst>
        </pc:picChg>
      </pc:sldChg>
      <pc:sldChg chg="addSp delSp modSp mod">
        <pc:chgData name="Lydia Stober" userId="e687ff10-80d0-4eb3-ad71-69ad21d4f6ca" providerId="ADAL" clId="{13D8371D-3060-451F-8421-09F43571E7A8}" dt="2024-04-09T12:26:18.386" v="27" actId="1076"/>
        <pc:sldMkLst>
          <pc:docMk/>
          <pc:sldMk cId="3071839559" sldId="261"/>
        </pc:sldMkLst>
        <pc:picChg chg="add mod">
          <ac:chgData name="Lydia Stober" userId="e687ff10-80d0-4eb3-ad71-69ad21d4f6ca" providerId="ADAL" clId="{13D8371D-3060-451F-8421-09F43571E7A8}" dt="2024-04-09T12:26:18.386" v="27" actId="1076"/>
          <ac:picMkLst>
            <pc:docMk/>
            <pc:sldMk cId="3071839559" sldId="261"/>
            <ac:picMk id="2" creationId="{5542390A-3CD4-6ED5-34A9-2E481832F6F7}"/>
          </ac:picMkLst>
        </pc:picChg>
        <pc:picChg chg="add mod">
          <ac:chgData name="Lydia Stober" userId="e687ff10-80d0-4eb3-ad71-69ad21d4f6ca" providerId="ADAL" clId="{13D8371D-3060-451F-8421-09F43571E7A8}" dt="2024-04-09T12:25:56.105" v="22" actId="14100"/>
          <ac:picMkLst>
            <pc:docMk/>
            <pc:sldMk cId="3071839559" sldId="261"/>
            <ac:picMk id="3" creationId="{A59B2F3B-54AD-FB5A-6D7A-7565B3A37D7C}"/>
          </ac:picMkLst>
        </pc:picChg>
        <pc:picChg chg="del">
          <ac:chgData name="Lydia Stober" userId="e687ff10-80d0-4eb3-ad71-69ad21d4f6ca" providerId="ADAL" clId="{13D8371D-3060-451F-8421-09F43571E7A8}" dt="2024-04-09T12:23:54.380" v="8" actId="478"/>
          <ac:picMkLst>
            <pc:docMk/>
            <pc:sldMk cId="3071839559" sldId="261"/>
            <ac:picMk id="15" creationId="{EF1DADE6-4BEE-7C44-5A39-F081EF69B2C0}"/>
          </ac:picMkLst>
        </pc:picChg>
        <pc:picChg chg="mod">
          <ac:chgData name="Lydia Stober" userId="e687ff10-80d0-4eb3-ad71-69ad21d4f6ca" providerId="ADAL" clId="{13D8371D-3060-451F-8421-09F43571E7A8}" dt="2024-04-09T12:26:12.854" v="25" actId="1076"/>
          <ac:picMkLst>
            <pc:docMk/>
            <pc:sldMk cId="3071839559" sldId="261"/>
            <ac:picMk id="21" creationId="{0964A8FC-A77C-2F8A-D779-93A3C35D71D9}"/>
          </ac:picMkLst>
        </pc:picChg>
        <pc:picChg chg="del">
          <ac:chgData name="Lydia Stober" userId="e687ff10-80d0-4eb3-ad71-69ad21d4f6ca" providerId="ADAL" clId="{13D8371D-3060-451F-8421-09F43571E7A8}" dt="2024-04-09T12:23:53.023" v="7" actId="478"/>
          <ac:picMkLst>
            <pc:docMk/>
            <pc:sldMk cId="3071839559" sldId="261"/>
            <ac:picMk id="22" creationId="{965EF1FF-1D28-4830-8421-A060A543688D}"/>
          </ac:picMkLst>
        </pc:picChg>
      </pc:sldChg>
      <pc:sldChg chg="delSp modSp mod">
        <pc:chgData name="Lydia Stober" userId="e687ff10-80d0-4eb3-ad71-69ad21d4f6ca" providerId="ADAL" clId="{13D8371D-3060-451F-8421-09F43571E7A8}" dt="2024-04-11T11:42:20.236" v="40" actId="20577"/>
        <pc:sldMkLst>
          <pc:docMk/>
          <pc:sldMk cId="253798329" sldId="262"/>
        </pc:sldMkLst>
        <pc:spChg chg="mod">
          <ac:chgData name="Lydia Stober" userId="e687ff10-80d0-4eb3-ad71-69ad21d4f6ca" providerId="ADAL" clId="{13D8371D-3060-451F-8421-09F43571E7A8}" dt="2024-04-11T11:42:20.236" v="40" actId="20577"/>
          <ac:spMkLst>
            <pc:docMk/>
            <pc:sldMk cId="253798329" sldId="262"/>
            <ac:spMk id="6" creationId="{0E07F617-5526-F4D8-22F3-C2632CAD33BD}"/>
          </ac:spMkLst>
        </pc:spChg>
        <pc:picChg chg="del">
          <ac:chgData name="Lydia Stober" userId="e687ff10-80d0-4eb3-ad71-69ad21d4f6ca" providerId="ADAL" clId="{13D8371D-3060-451F-8421-09F43571E7A8}" dt="2024-04-09T12:24:31.554" v="19" actId="478"/>
          <ac:picMkLst>
            <pc:docMk/>
            <pc:sldMk cId="253798329" sldId="262"/>
            <ac:picMk id="10" creationId="{75B7EA88-28E1-05E7-3A31-D4EADAAAD817}"/>
          </ac:picMkLst>
        </pc:picChg>
        <pc:picChg chg="mod">
          <ac:chgData name="Lydia Stober" userId="e687ff10-80d0-4eb3-ad71-69ad21d4f6ca" providerId="ADAL" clId="{13D8371D-3060-451F-8421-09F43571E7A8}" dt="2024-04-09T12:24:35.337" v="21" actId="14100"/>
          <ac:picMkLst>
            <pc:docMk/>
            <pc:sldMk cId="253798329" sldId="262"/>
            <ac:picMk id="11" creationId="{0A26298A-1A55-EC3D-CB66-808DC782BD4A}"/>
          </ac:picMkLst>
        </pc:picChg>
      </pc:sldChg>
      <pc:sldChg chg="addSp delSp modSp mod">
        <pc:chgData name="Lydia Stober" userId="e687ff10-80d0-4eb3-ad71-69ad21d4f6ca" providerId="ADAL" clId="{13D8371D-3060-451F-8421-09F43571E7A8}" dt="2024-04-09T13:27:55.278" v="38" actId="1076"/>
        <pc:sldMkLst>
          <pc:docMk/>
          <pc:sldMk cId="3182055559" sldId="263"/>
        </pc:sldMkLst>
        <pc:picChg chg="del">
          <ac:chgData name="Lydia Stober" userId="e687ff10-80d0-4eb3-ad71-69ad21d4f6ca" providerId="ADAL" clId="{13D8371D-3060-451F-8421-09F43571E7A8}" dt="2024-04-09T13:27:33.919" v="28" actId="478"/>
          <ac:picMkLst>
            <pc:docMk/>
            <pc:sldMk cId="3182055559" sldId="263"/>
            <ac:picMk id="2" creationId="{FC06BD37-9234-32CC-FADE-EFDB1A84067A}"/>
          </ac:picMkLst>
        </pc:picChg>
        <pc:picChg chg="add mod">
          <ac:chgData name="Lydia Stober" userId="e687ff10-80d0-4eb3-ad71-69ad21d4f6ca" providerId="ADAL" clId="{13D8371D-3060-451F-8421-09F43571E7A8}" dt="2024-04-09T13:27:55.278" v="38" actId="1076"/>
          <ac:picMkLst>
            <pc:docMk/>
            <pc:sldMk cId="3182055559" sldId="263"/>
            <ac:picMk id="7" creationId="{3799B2A0-7678-B826-495A-83856556D902}"/>
          </ac:picMkLst>
        </pc:picChg>
      </pc:sldChg>
    </pc:docChg>
  </pc:docChgLst>
  <pc:docChgLst>
    <pc:chgData name="Tommy Harrison" userId="ffc582f5-bd70-4ec5-8cda-00242c25dffd" providerId="ADAL" clId="{F38BC7C7-CDEE-4447-B7B5-DCDF2466EA71}"/>
    <pc:docChg chg="undo custSel modSld">
      <pc:chgData name="Tommy Harrison" userId="ffc582f5-bd70-4ec5-8cda-00242c25dffd" providerId="ADAL" clId="{F38BC7C7-CDEE-4447-B7B5-DCDF2466EA71}" dt="2024-05-17T16:10:12.982" v="2" actId="1076"/>
      <pc:docMkLst>
        <pc:docMk/>
      </pc:docMkLst>
      <pc:sldChg chg="modSp mod">
        <pc:chgData name="Tommy Harrison" userId="ffc582f5-bd70-4ec5-8cda-00242c25dffd" providerId="ADAL" clId="{F38BC7C7-CDEE-4447-B7B5-DCDF2466EA71}" dt="2024-05-17T16:09:55.121" v="0" actId="1076"/>
        <pc:sldMkLst>
          <pc:docMk/>
          <pc:sldMk cId="3071839559" sldId="261"/>
        </pc:sldMkLst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3" creationId="{A59B2F3B-54AD-FB5A-6D7A-7565B3A37D7C}"/>
          </ac:picMkLst>
        </pc:picChg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16" creationId="{8AE3548B-3E1A-1B52-0A7C-B4E7F5B3A58F}"/>
          </ac:picMkLst>
        </pc:picChg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18" creationId="{AC1CD053-0F26-E4EC-3B97-FCF2ECE84FD3}"/>
          </ac:picMkLst>
        </pc:picChg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19" creationId="{BFA9EC59-D838-AFA6-F07D-AD8009384E92}"/>
          </ac:picMkLst>
        </pc:picChg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20" creationId="{66A8954F-6974-E853-44CC-5F4EE803CD34}"/>
          </ac:picMkLst>
        </pc:picChg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21" creationId="{0964A8FC-A77C-2F8A-D779-93A3C35D71D9}"/>
          </ac:picMkLst>
        </pc:picChg>
        <pc:picChg chg="mod">
          <ac:chgData name="Tommy Harrison" userId="ffc582f5-bd70-4ec5-8cda-00242c25dffd" providerId="ADAL" clId="{F38BC7C7-CDEE-4447-B7B5-DCDF2466EA71}" dt="2024-05-17T16:09:55.121" v="0" actId="1076"/>
          <ac:picMkLst>
            <pc:docMk/>
            <pc:sldMk cId="3071839559" sldId="261"/>
            <ac:picMk id="23" creationId="{D79E9096-8433-168D-D161-16DF5AFA69A5}"/>
          </ac:picMkLst>
        </pc:picChg>
      </pc:sldChg>
      <pc:sldChg chg="modSp mod">
        <pc:chgData name="Tommy Harrison" userId="ffc582f5-bd70-4ec5-8cda-00242c25dffd" providerId="ADAL" clId="{F38BC7C7-CDEE-4447-B7B5-DCDF2466EA71}" dt="2024-05-17T16:10:12.982" v="2" actId="1076"/>
        <pc:sldMkLst>
          <pc:docMk/>
          <pc:sldMk cId="2765365991" sldId="267"/>
        </pc:sldMkLst>
        <pc:picChg chg="mod">
          <ac:chgData name="Tommy Harrison" userId="ffc582f5-bd70-4ec5-8cda-00242c25dffd" providerId="ADAL" clId="{F38BC7C7-CDEE-4447-B7B5-DCDF2466EA71}" dt="2024-05-17T16:10:12.982" v="2" actId="1076"/>
          <ac:picMkLst>
            <pc:docMk/>
            <pc:sldMk cId="2765365991" sldId="267"/>
            <ac:picMk id="4" creationId="{2FA4A253-080B-63A1-7EC7-21475B7AC325}"/>
          </ac:picMkLst>
        </pc:picChg>
      </pc:sldChg>
    </pc:docChg>
  </pc:docChgLst>
  <pc:docChgLst>
    <pc:chgData name="Lydia Stober" userId="e687ff10-80d0-4eb3-ad71-69ad21d4f6ca" providerId="ADAL" clId="{DD1C0A40-BEF7-4681-89C9-21CA8F5AEE4C}"/>
    <pc:docChg chg="modSld">
      <pc:chgData name="Lydia Stober" userId="e687ff10-80d0-4eb3-ad71-69ad21d4f6ca" providerId="ADAL" clId="{DD1C0A40-BEF7-4681-89C9-21CA8F5AEE4C}" dt="2024-04-17T10:52:52.752" v="1" actId="20577"/>
      <pc:docMkLst>
        <pc:docMk/>
      </pc:docMkLst>
      <pc:sldChg chg="modSp mod">
        <pc:chgData name="Lydia Stober" userId="e687ff10-80d0-4eb3-ad71-69ad21d4f6ca" providerId="ADAL" clId="{DD1C0A40-BEF7-4681-89C9-21CA8F5AEE4C}" dt="2024-04-17T10:52:52.752" v="1" actId="20577"/>
        <pc:sldMkLst>
          <pc:docMk/>
          <pc:sldMk cId="253798329" sldId="262"/>
        </pc:sldMkLst>
        <pc:spChg chg="mod">
          <ac:chgData name="Lydia Stober" userId="e687ff10-80d0-4eb3-ad71-69ad21d4f6ca" providerId="ADAL" clId="{DD1C0A40-BEF7-4681-89C9-21CA8F5AEE4C}" dt="2024-04-17T10:52:52.752" v="1" actId="20577"/>
          <ac:spMkLst>
            <pc:docMk/>
            <pc:sldMk cId="253798329" sldId="262"/>
            <ac:spMk id="6" creationId="{0E07F617-5526-F4D8-22F3-C2632CAD33B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6.png"/><Relationship Id="rId4" Type="http://schemas.openxmlformats.org/officeDocument/2006/relationships/image" Target="../media/image1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241" y="1348135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91" y="35418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891" y="5699961"/>
            <a:ext cx="1714500" cy="1714500"/>
          </a:xfrm>
          <a:prstGeom prst="rect">
            <a:avLst/>
          </a:prstGeom>
        </p:spPr>
      </p:pic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95798037-558E-116D-4CF6-C721880B48C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7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7A66052-6E8B-D446-0643-4D984124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733" y="1727200"/>
            <a:ext cx="1701800" cy="1701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1D86AE4-1EC6-293A-8033-9074B3BBC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6532" y="3239325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799D77-6F0C-BC8D-BD20-BCDE65E68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34733" y="4980961"/>
            <a:ext cx="1714500" cy="1714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6C0135-438E-0145-AA8C-5EDD52FC0E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C190109D-01B7-13EE-6B28-155753FF82A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3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96331AE-8CB3-DE0A-8B32-1272056F9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9F301498-97B7-9655-35C1-CF896430A4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57277" y="365194"/>
            <a:ext cx="1190625" cy="6953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E826D9C-9857-04B2-DE63-13AEFBC9A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448BB7-7FA7-0610-BB75-C88EE41BE1C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2D071F2-29A9-04CC-D57E-829CBE075F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48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B09B9-89EA-F365-D581-AE193115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2FF5E-4C97-F44D-AFC5-8D97F7BE7354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4ABBA-0890-9579-8F3E-3B1CDFBD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836E3-0E0F-FB59-AC27-B65B1FAE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84F28A-E3EB-EC47-8F43-6C9C62958C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05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F6F929-25E4-0DD5-9C88-C09DFD2B4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985" y="6007100"/>
            <a:ext cx="1701800" cy="1701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F5FACC-6674-D41C-AC16-1460F496A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73" y="5675463"/>
            <a:ext cx="1993900" cy="1727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80CEC2-6BFA-37E9-7688-71E8CAA009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3515" y="5829270"/>
            <a:ext cx="1714500" cy="1714500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76D4BC-F7F6-19D1-3503-836477AAA42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1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8518358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F3C3C80-43A4-A53A-6C56-6EE10B113A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33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486DECF-D943-9B38-7E1A-C6C0EDBBB7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A6606B6-501B-7449-1DB2-8DB9F75ECCEC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1E3AFF-5D08-E9F6-9972-DA9EFBE0FD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56" y="5372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E50AAB17-9388-960E-5B6F-EFA0517713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43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1B109EB-A92E-E452-0345-B4A98C1FAB7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14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1500" y="0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6915" y="6201063"/>
            <a:ext cx="1701800" cy="850900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4FF4EE7-DC40-A6EE-3F46-DB003B33417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67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rt Small; Dream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CAACAC-DCDE-1C9C-28BC-008509669F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11" name="Picture 10" descr="A close-up of a logo&#10;&#10;Description automatically generated">
            <a:extLst>
              <a:ext uri="{FF2B5EF4-FFF2-40B4-BE49-F238E27FC236}">
                <a16:creationId xmlns:a16="http://schemas.microsoft.com/office/drawing/2014/main" id="{E46AD66D-9421-FC0A-2CC4-7E9A8EE9B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369" y="368291"/>
            <a:ext cx="1151646" cy="6725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820295-A95B-5ED7-2529-E5432BBC3C4F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1C8B13-1A73-7684-8676-78F966622E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1500" y="-545739"/>
            <a:ext cx="1714500" cy="1250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34407CA-3848-D613-C0DB-2AC2B078BB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10536" y="6432550"/>
            <a:ext cx="1701800" cy="850900"/>
          </a:xfrm>
          <a:prstGeom prst="rect">
            <a:avLst/>
          </a:prstGeom>
        </p:spPr>
      </p:pic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6514B60-A5BF-B04F-2721-D67169E286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61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94C3BD-4D3C-27B0-199B-DD93EB87A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8491" y="3441700"/>
            <a:ext cx="1701800" cy="170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1FC32E-65B8-6E2A-B223-BD660E8731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2283" y="1352773"/>
            <a:ext cx="1339717" cy="172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224DBA-A548-E74B-623C-1C2777B0BC3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3373" y="5505227"/>
            <a:ext cx="1508627" cy="13527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EF0189-EEC5-93FD-5E0D-5883E850F3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85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A27F2189-ACE4-F830-2179-3BAC09EFDE5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19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4E4B4F3-8142-8D3B-BA80-EF0CF44CC7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7659" y="0"/>
            <a:ext cx="1714500" cy="125031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0A0EAE-D331-0538-2C48-0AD0CD64DFFA}"/>
              </a:ext>
            </a:extLst>
          </p:cNvPr>
          <p:cNvSpPr/>
          <p:nvPr/>
        </p:nvSpPr>
        <p:spPr>
          <a:xfrm>
            <a:off x="0" y="0"/>
            <a:ext cx="3527659" cy="6858000"/>
          </a:xfrm>
          <a:prstGeom prst="rect">
            <a:avLst/>
          </a:prstGeom>
          <a:solidFill>
            <a:srgbClr val="3BA8A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BA8A8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60C-2A19-AC43-3FA0-3C086107FF41}"/>
              </a:ext>
            </a:extLst>
          </p:cNvPr>
          <p:cNvSpPr txBox="1"/>
          <p:nvPr/>
        </p:nvSpPr>
        <p:spPr>
          <a:xfrm>
            <a:off x="478857" y="2828835"/>
            <a:ext cx="30488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Page Title</a:t>
            </a:r>
          </a:p>
          <a:p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Goes here</a:t>
            </a:r>
            <a:endParaRPr lang="en-GB" sz="3600" b="1">
              <a:solidFill>
                <a:schemeClr val="bg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66F5BC4-C749-04A9-6575-944D5BFD13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7668" y="6007100"/>
            <a:ext cx="1701800" cy="850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D559F9-AF60-5FFC-7F5F-8587299087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41584" y="1484296"/>
            <a:ext cx="1250416" cy="172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6143C0-5916-FB98-D28B-480558A258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56" y="384863"/>
            <a:ext cx="974558" cy="655989"/>
          </a:xfrm>
          <a:prstGeom prst="rect">
            <a:avLst/>
          </a:prstGeom>
        </p:spPr>
      </p:pic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9AAAF455-4FF5-D6BA-F7BD-D1D3C06C9D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1989" y="523511"/>
            <a:ext cx="1856026" cy="37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48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872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childline.org.uk/kids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ABD3BF-6A6B-67B7-ECB9-897E8A9FDDC9}"/>
              </a:ext>
            </a:extLst>
          </p:cNvPr>
          <p:cNvSpPr txBox="1">
            <a:spLocks/>
          </p:cNvSpPr>
          <p:nvPr/>
        </p:nvSpPr>
        <p:spPr>
          <a:xfrm>
            <a:off x="418850" y="2264402"/>
            <a:ext cx="10537017" cy="6413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75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Career Explorers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800" b="1">
                <a:solidFill>
                  <a:srgbClr val="FFFFFF"/>
                </a:solidFill>
                <a:latin typeface="Calibri" panose="020F0502020204030204"/>
                <a:cs typeface="Calibri"/>
              </a:rPr>
              <a:t>Job Skills</a:t>
            </a:r>
            <a:br>
              <a:rPr lang="en-US" sz="4800" b="1">
                <a:solidFill>
                  <a:srgbClr val="FFFFFF"/>
                </a:solidFill>
                <a:latin typeface="Calibri" panose="020F0502020204030204"/>
                <a:cs typeface="Calibri"/>
              </a:rPr>
            </a:br>
            <a:r>
              <a:rPr lang="en-US" sz="3200" b="1">
                <a:solidFill>
                  <a:srgbClr val="FFFFFF"/>
                </a:solidFill>
                <a:latin typeface="Calibri" panose="020F0502020204030204"/>
                <a:cs typeface="Calibri"/>
              </a:rPr>
              <a:t>Key stage 2 – Lesson 1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solidFill>
                <a:srgbClr val="FFFFFF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3537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Questions outline">
            <a:extLst>
              <a:ext uri="{FF2B5EF4-FFF2-40B4-BE49-F238E27FC236}">
                <a16:creationId xmlns:a16="http://schemas.microsoft.com/office/drawing/2014/main" id="{CD3D2FF6-C9B7-BB9A-EE07-A1906BB25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1324" y="2949369"/>
            <a:ext cx="2971801" cy="29718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642D79-F469-3A8B-4CD6-92AB4D3A4348}"/>
              </a:ext>
            </a:extLst>
          </p:cNvPr>
          <p:cNvSpPr txBox="1"/>
          <p:nvPr/>
        </p:nvSpPr>
        <p:spPr>
          <a:xfrm>
            <a:off x="468875" y="1149145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Who can help?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FF9235-EA7A-2193-B60D-14FE69146889}"/>
              </a:ext>
            </a:extLst>
          </p:cNvPr>
          <p:cNvSpPr txBox="1"/>
          <p:nvPr/>
        </p:nvSpPr>
        <p:spPr>
          <a:xfrm>
            <a:off x="468875" y="2225470"/>
            <a:ext cx="710565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If you have any questions or worries about jobs or careers, it is important to talk to a trusted adult at home, outside the family, or at school.</a:t>
            </a:r>
            <a:b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b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You could also contact ChildLine:</a:t>
            </a:r>
            <a:b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b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</a:rPr>
              <a:t>0800 1111 to speak to someone, or go to: </a:t>
            </a:r>
            <a:r>
              <a:rPr kumimoji="0" lang="en-GB" sz="2600" b="0" i="0" u="sng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www.childline.org.uk/kids</a:t>
            </a:r>
            <a:endParaRPr kumimoji="0" lang="en-GB" sz="2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18637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8CD69A-1457-A338-D1A5-EA563446D086}"/>
              </a:ext>
            </a:extLst>
          </p:cNvPr>
          <p:cNvSpPr txBox="1"/>
          <p:nvPr/>
        </p:nvSpPr>
        <p:spPr>
          <a:xfrm>
            <a:off x="400050" y="1412271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More 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BB56DF-7CE8-393D-55F8-25160E248B12}"/>
              </a:ext>
            </a:extLst>
          </p:cNvPr>
          <p:cNvSpPr txBox="1"/>
          <p:nvPr/>
        </p:nvSpPr>
        <p:spPr>
          <a:xfrm>
            <a:off x="400050" y="2856458"/>
            <a:ext cx="71056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Think of a job or role in school that pupils can have; for example, playground buddy, library monitor, peer mentor or classroom helper.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What skills would someone need to carry out this job well?</a:t>
            </a:r>
          </a:p>
        </p:txBody>
      </p:sp>
      <p:pic>
        <p:nvPicPr>
          <p:cNvPr id="4" name="Picture 3" descr="A child in a library reading a book&#10;&#10;Description automatically generated">
            <a:extLst>
              <a:ext uri="{FF2B5EF4-FFF2-40B4-BE49-F238E27FC236}">
                <a16:creationId xmlns:a16="http://schemas.microsoft.com/office/drawing/2014/main" id="{2FA4A253-080B-63A1-7EC7-21475B7AC3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56171" y="1412271"/>
            <a:ext cx="2714824" cy="515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365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C83EB1-787C-024A-6227-022520F7E4FC}"/>
              </a:ext>
            </a:extLst>
          </p:cNvPr>
          <p:cNvSpPr txBox="1"/>
          <p:nvPr/>
        </p:nvSpPr>
        <p:spPr>
          <a:xfrm>
            <a:off x="639160" y="1236175"/>
            <a:ext cx="107632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Learning objective: </a:t>
            </a:r>
            <a:b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  <a:t>To learn about the skills needed for different jobs.</a:t>
            </a:r>
            <a:b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GB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We will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  <a:t>identify different types of skills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  <a:t>explain how a range of skills are used in different jobs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tx1">
                    <a:lumMod val="65000"/>
                    <a:lumOff val="35000"/>
                  </a:schemeClr>
                </a:solidFill>
              </a:rPr>
              <a:t>identify some skills to develop and set personal goals</a:t>
            </a:r>
          </a:p>
        </p:txBody>
      </p:sp>
      <p:sp>
        <p:nvSpPr>
          <p:cNvPr id="3" name="Cloud 2">
            <a:extLst>
              <a:ext uri="{FF2B5EF4-FFF2-40B4-BE49-F238E27FC236}">
                <a16:creationId xmlns:a16="http://schemas.microsoft.com/office/drawing/2014/main" id="{D9406EC7-99A7-8C11-200A-FB720B765546}"/>
              </a:ext>
            </a:extLst>
          </p:cNvPr>
          <p:cNvSpPr/>
          <p:nvPr/>
        </p:nvSpPr>
        <p:spPr>
          <a:xfrm>
            <a:off x="7058722" y="4282997"/>
            <a:ext cx="4716966" cy="1873405"/>
          </a:xfrm>
          <a:prstGeom prst="cloud">
            <a:avLst/>
          </a:prstGeom>
          <a:noFill/>
          <a:ln>
            <a:solidFill>
              <a:srgbClr val="00A9A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>
                <a:solidFill>
                  <a:schemeClr val="tx1">
                    <a:lumMod val="50000"/>
                  </a:schemeClr>
                </a:solidFill>
              </a:rPr>
              <a:t>Remember our class ground rules!</a:t>
            </a:r>
          </a:p>
        </p:txBody>
      </p:sp>
    </p:spTree>
    <p:extLst>
      <p:ext uri="{BB962C8B-B14F-4D97-AF65-F5344CB8AC3E}">
        <p14:creationId xmlns:p14="http://schemas.microsoft.com/office/powerpoint/2010/main" val="83974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0BA9E1-43EA-F854-6E01-415A073DF6C8}"/>
              </a:ext>
            </a:extLst>
          </p:cNvPr>
          <p:cNvSpPr txBox="1"/>
          <p:nvPr/>
        </p:nvSpPr>
        <p:spPr>
          <a:xfrm>
            <a:off x="1754372" y="490395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>
                <a:solidFill>
                  <a:schemeClr val="tx1">
                    <a:lumMod val="65000"/>
                    <a:lumOff val="35000"/>
                  </a:schemeClr>
                </a:solidFill>
              </a:rPr>
              <a:t>What’s our starting point?</a:t>
            </a:r>
          </a:p>
        </p:txBody>
      </p:sp>
      <p:pic>
        <p:nvPicPr>
          <p:cNvPr id="3" name="Picture 2" descr="A group of people looking at a computer&#10;&#10;Description automatically generated">
            <a:extLst>
              <a:ext uri="{FF2B5EF4-FFF2-40B4-BE49-F238E27FC236}">
                <a16:creationId xmlns:a16="http://schemas.microsoft.com/office/drawing/2014/main" id="{59E9C2C7-9534-644F-EE6C-1824DBD534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67" y="2212669"/>
            <a:ext cx="2264410" cy="1511300"/>
          </a:xfrm>
          <a:prstGeom prst="rect">
            <a:avLst/>
          </a:prstGeom>
        </p:spPr>
      </p:pic>
      <p:pic>
        <p:nvPicPr>
          <p:cNvPr id="4" name="Picture 3" descr="A person sewing on a sewing machine&#10;&#10;Description automatically generated">
            <a:extLst>
              <a:ext uri="{FF2B5EF4-FFF2-40B4-BE49-F238E27FC236}">
                <a16:creationId xmlns:a16="http://schemas.microsoft.com/office/drawing/2014/main" id="{B19991A2-0A4E-68F6-8269-51295A49D2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428" y="2229781"/>
            <a:ext cx="2074862" cy="1497133"/>
          </a:xfrm>
          <a:prstGeom prst="rect">
            <a:avLst/>
          </a:prstGeom>
        </p:spPr>
      </p:pic>
      <p:pic>
        <p:nvPicPr>
          <p:cNvPr id="5" name="Picture 4" descr="A person in a suit talking on the phone&#10;&#10;Description automatically generated">
            <a:extLst>
              <a:ext uri="{FF2B5EF4-FFF2-40B4-BE49-F238E27FC236}">
                <a16:creationId xmlns:a16="http://schemas.microsoft.com/office/drawing/2014/main" id="{3AC7E2E4-9532-8689-3B94-C11A3BC56E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837" y="2231271"/>
            <a:ext cx="2241550" cy="14941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2FCF3E-2E76-52FB-8502-945A84BAA4B8}"/>
              </a:ext>
            </a:extLst>
          </p:cNvPr>
          <p:cNvSpPr txBox="1"/>
          <p:nvPr/>
        </p:nvSpPr>
        <p:spPr>
          <a:xfrm>
            <a:off x="371475" y="3767599"/>
            <a:ext cx="27779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Mum – Web developer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784188-4F5C-C337-9BC1-17F53A3A5BD5}"/>
              </a:ext>
            </a:extLst>
          </p:cNvPr>
          <p:cNvSpPr txBox="1"/>
          <p:nvPr/>
        </p:nvSpPr>
        <p:spPr>
          <a:xfrm>
            <a:off x="3826906" y="3729501"/>
            <a:ext cx="19621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Uncle - Lawyer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11C1E-9845-376B-E01A-93DAD9F6AE89}"/>
              </a:ext>
            </a:extLst>
          </p:cNvPr>
          <p:cNvSpPr txBox="1"/>
          <p:nvPr/>
        </p:nvSpPr>
        <p:spPr>
          <a:xfrm>
            <a:off x="6096000" y="3767599"/>
            <a:ext cx="329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Granny – Fashion designer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1B9230-3DAD-8201-5CA3-20DCCACBE979}"/>
              </a:ext>
            </a:extLst>
          </p:cNvPr>
          <p:cNvSpPr txBox="1"/>
          <p:nvPr/>
        </p:nvSpPr>
        <p:spPr>
          <a:xfrm>
            <a:off x="9331659" y="3780302"/>
            <a:ext cx="29035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tx1">
                    <a:lumMod val="65000"/>
                    <a:lumOff val="35000"/>
                  </a:schemeClr>
                </a:solidFill>
              </a:rPr>
              <a:t>Stepdad – Postal worker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D49128-BA4D-1674-18DB-87F84626904B}"/>
              </a:ext>
            </a:extLst>
          </p:cNvPr>
          <p:cNvSpPr txBox="1"/>
          <p:nvPr/>
        </p:nvSpPr>
        <p:spPr>
          <a:xfrm>
            <a:off x="404955" y="1302062"/>
            <a:ext cx="1071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chemeClr val="tx1">
                    <a:lumMod val="65000"/>
                    <a:lumOff val="35000"/>
                  </a:schemeClr>
                </a:solidFill>
              </a:rPr>
              <a:t>Faro’s family are discussing the different jobs they do, and the different skills they need to practise at work.</a:t>
            </a:r>
          </a:p>
        </p:txBody>
      </p:sp>
      <p:sp>
        <p:nvSpPr>
          <p:cNvPr id="14" name="Thought Bubble: Cloud 13">
            <a:extLst>
              <a:ext uri="{FF2B5EF4-FFF2-40B4-BE49-F238E27FC236}">
                <a16:creationId xmlns:a16="http://schemas.microsoft.com/office/drawing/2014/main" id="{C4ACD29B-0811-F7F6-8DB0-F1CB97560F30}"/>
              </a:ext>
            </a:extLst>
          </p:cNvPr>
          <p:cNvSpPr/>
          <p:nvPr/>
        </p:nvSpPr>
        <p:spPr>
          <a:xfrm>
            <a:off x="1307805" y="4296801"/>
            <a:ext cx="3721396" cy="2123049"/>
          </a:xfrm>
          <a:prstGeom prst="cloudCallou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do Faro’s family mean by ‘skills’ needed for work?</a:t>
            </a:r>
            <a:endParaRPr kumimoji="0" lang="en-GB" sz="2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hought Bubble: Cloud 14">
            <a:extLst>
              <a:ext uri="{FF2B5EF4-FFF2-40B4-BE49-F238E27FC236}">
                <a16:creationId xmlns:a16="http://schemas.microsoft.com/office/drawing/2014/main" id="{85290413-B6C8-EEBA-C36E-9E653CDAB076}"/>
              </a:ext>
            </a:extLst>
          </p:cNvPr>
          <p:cNvSpPr/>
          <p:nvPr/>
        </p:nvSpPr>
        <p:spPr>
          <a:xfrm>
            <a:off x="6813428" y="4271490"/>
            <a:ext cx="3645927" cy="2123048"/>
          </a:xfrm>
          <a:prstGeom prst="cloudCallout">
            <a:avLst/>
          </a:prstGeom>
          <a:noFill/>
          <a:ln w="28575" cap="flat" cmpd="sng" algn="ctr">
            <a:solidFill>
              <a:srgbClr val="00A9A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skills do you think they might be talking about?</a:t>
            </a:r>
            <a:endParaRPr kumimoji="0" lang="en-GB" sz="2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 descr="A person holding a box in the back of a truck&#10;&#10;Description automatically generated">
            <a:extLst>
              <a:ext uri="{FF2B5EF4-FFF2-40B4-BE49-F238E27FC236}">
                <a16:creationId xmlns:a16="http://schemas.microsoft.com/office/drawing/2014/main" id="{010E2B78-61A7-EAE8-BC5B-23014856E1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8331" y="2244755"/>
            <a:ext cx="1968509" cy="14477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8419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D07478-8A9D-2F8D-BDE2-EB27B002847E}"/>
              </a:ext>
            </a:extLst>
          </p:cNvPr>
          <p:cNvSpPr txBox="1"/>
          <p:nvPr/>
        </p:nvSpPr>
        <p:spPr>
          <a:xfrm>
            <a:off x="1895475" y="605298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>
                <a:solidFill>
                  <a:schemeClr val="tx1">
                    <a:lumMod val="65000"/>
                    <a:lumOff val="35000"/>
                  </a:schemeClr>
                </a:solidFill>
              </a:rPr>
              <a:t>Which skills?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7449A87-A36F-06CB-A098-277DC21D04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180770"/>
              </p:ext>
            </p:extLst>
          </p:nvPr>
        </p:nvGraphicFramePr>
        <p:xfrm>
          <a:off x="784992" y="1585237"/>
          <a:ext cx="10622016" cy="4848606"/>
        </p:xfrm>
        <a:graphic>
          <a:graphicData uri="http://schemas.openxmlformats.org/drawingml/2006/table">
            <a:tbl>
              <a:tblPr firstRow="1" firstCol="1" bandRow="1"/>
              <a:tblGrid>
                <a:gridCol w="2655504">
                  <a:extLst>
                    <a:ext uri="{9D8B030D-6E8A-4147-A177-3AD203B41FA5}">
                      <a16:colId xmlns:a16="http://schemas.microsoft.com/office/drawing/2014/main" val="782579297"/>
                    </a:ext>
                  </a:extLst>
                </a:gridCol>
                <a:gridCol w="2655504">
                  <a:extLst>
                    <a:ext uri="{9D8B030D-6E8A-4147-A177-3AD203B41FA5}">
                      <a16:colId xmlns:a16="http://schemas.microsoft.com/office/drawing/2014/main" val="2761848700"/>
                    </a:ext>
                  </a:extLst>
                </a:gridCol>
                <a:gridCol w="2655504">
                  <a:extLst>
                    <a:ext uri="{9D8B030D-6E8A-4147-A177-3AD203B41FA5}">
                      <a16:colId xmlns:a16="http://schemas.microsoft.com/office/drawing/2014/main" val="3072166690"/>
                    </a:ext>
                  </a:extLst>
                </a:gridCol>
                <a:gridCol w="2655504">
                  <a:extLst>
                    <a:ext uri="{9D8B030D-6E8A-4147-A177-3AD203B41FA5}">
                      <a16:colId xmlns:a16="http://schemas.microsoft.com/office/drawing/2014/main" val="867961795"/>
                    </a:ext>
                  </a:extLst>
                </a:gridCol>
              </a:tblGrid>
              <a:tr h="15439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Problem solving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Identifying challenges, suggesting effective solutions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Communication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Sharing ideas or thoughts clearly with others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Numeracy skills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Being able to work with numbers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Literacy skills 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Reading and writing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650628"/>
                  </a:ext>
                </a:extLst>
              </a:tr>
              <a:tr h="15491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Organisation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Managing time well, planning effectively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Teamwork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Working well with others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Listening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 err="1">
                          <a:solidFill>
                            <a:schemeClr val="bg1"/>
                          </a:solidFill>
                          <a:effectLst/>
                        </a:rPr>
                        <a:t>Listening</a:t>
                      </a: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 to others’ problems or points of view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Leadership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Being able to direct and inspire others to achieve goals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984677"/>
                  </a:ext>
                </a:extLst>
              </a:tr>
              <a:tr h="16031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Creative skills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Coming up with original ideas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Resilience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Being able to withstand or recover from difficulties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Adaptability</a:t>
                      </a:r>
                      <a:b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Being able to adjust to  new situations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Computing/Tech skills</a:t>
                      </a:r>
                      <a:b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Knowing how to use digital devices and software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912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651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6875667-D9AF-7965-7728-2219A9DB6E92}"/>
              </a:ext>
            </a:extLst>
          </p:cNvPr>
          <p:cNvSpPr txBox="1"/>
          <p:nvPr/>
        </p:nvSpPr>
        <p:spPr>
          <a:xfrm>
            <a:off x="1733107" y="487595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Which skills?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5EED469-C246-FA42-BA17-9500D730E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991504"/>
              </p:ext>
            </p:extLst>
          </p:nvPr>
        </p:nvGraphicFramePr>
        <p:xfrm>
          <a:off x="2062457" y="1950264"/>
          <a:ext cx="7493224" cy="3288559"/>
        </p:xfrm>
        <a:graphic>
          <a:graphicData uri="http://schemas.openxmlformats.org/drawingml/2006/table">
            <a:tbl>
              <a:tblPr firstRow="1" firstCol="1" bandRow="1"/>
              <a:tblGrid>
                <a:gridCol w="1873306">
                  <a:extLst>
                    <a:ext uri="{9D8B030D-6E8A-4147-A177-3AD203B41FA5}">
                      <a16:colId xmlns:a16="http://schemas.microsoft.com/office/drawing/2014/main" val="782579297"/>
                    </a:ext>
                  </a:extLst>
                </a:gridCol>
                <a:gridCol w="1873306">
                  <a:extLst>
                    <a:ext uri="{9D8B030D-6E8A-4147-A177-3AD203B41FA5}">
                      <a16:colId xmlns:a16="http://schemas.microsoft.com/office/drawing/2014/main" val="2761848700"/>
                    </a:ext>
                  </a:extLst>
                </a:gridCol>
                <a:gridCol w="1873306">
                  <a:extLst>
                    <a:ext uri="{9D8B030D-6E8A-4147-A177-3AD203B41FA5}">
                      <a16:colId xmlns:a16="http://schemas.microsoft.com/office/drawing/2014/main" val="3072166690"/>
                    </a:ext>
                  </a:extLst>
                </a:gridCol>
                <a:gridCol w="1873306">
                  <a:extLst>
                    <a:ext uri="{9D8B030D-6E8A-4147-A177-3AD203B41FA5}">
                      <a16:colId xmlns:a16="http://schemas.microsoft.com/office/drawing/2014/main" val="867961795"/>
                    </a:ext>
                  </a:extLst>
                </a:gridCol>
              </a:tblGrid>
              <a:tr h="10767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Problem solving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Communication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Numeracy skills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Literacy skills 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650628"/>
                  </a:ext>
                </a:extLst>
              </a:tr>
              <a:tr h="11057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Organisation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Teamwork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Listening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Leadership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984677"/>
                  </a:ext>
                </a:extLst>
              </a:tr>
              <a:tr h="110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Creative skills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Resilience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b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Adaptability</a:t>
                      </a:r>
                      <a:b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</a:b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000" b="0" kern="1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r>
                        <a:rPr lang="en-GB" sz="2000" b="1" kern="100">
                          <a:solidFill>
                            <a:schemeClr val="bg1"/>
                          </a:solidFill>
                          <a:effectLst/>
                        </a:rPr>
                        <a:t>Computing/ Tech skills</a:t>
                      </a:r>
                      <a:endParaRPr lang="en-GB" sz="2000" b="0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8585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A9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912401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8AE3548B-3E1A-1B52-0A7C-B4E7F5B3A5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7144" y="2239200"/>
            <a:ext cx="1685716" cy="112507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D5E55A3-92F1-7D24-E8A8-D974A27E3D27}"/>
              </a:ext>
            </a:extLst>
          </p:cNvPr>
          <p:cNvSpPr txBox="1"/>
          <p:nvPr/>
        </p:nvSpPr>
        <p:spPr>
          <a:xfrm>
            <a:off x="1733107" y="1335985"/>
            <a:ext cx="7868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Which skills would someone need to do their job?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C1CD053-0F26-E4EC-3B97-FCF2ECE84F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220" y="5362322"/>
            <a:ext cx="1687845" cy="11250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A9EC59-D838-AFA6-F07D-AD8009384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3167" y="3800761"/>
            <a:ext cx="1687845" cy="112507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6A8954F-6974-E853-44CC-5F4EE803CD3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305" y="5391773"/>
            <a:ext cx="1685716" cy="112507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964A8FC-A77C-2F8A-D779-93A3C35D71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935" y="4057813"/>
            <a:ext cx="1212172" cy="16167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79E9096-8433-168D-D161-16DF5AFA69A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4396" y="5391613"/>
            <a:ext cx="1687845" cy="1125230"/>
          </a:xfrm>
          <a:prstGeom prst="rect">
            <a:avLst/>
          </a:prstGeom>
        </p:spPr>
      </p:pic>
      <p:pic>
        <p:nvPicPr>
          <p:cNvPr id="2" name="Picture 1" descr="A person holding a box in the back of a truck&#10;&#10;Description automatically generated">
            <a:extLst>
              <a:ext uri="{FF2B5EF4-FFF2-40B4-BE49-F238E27FC236}">
                <a16:creationId xmlns:a16="http://schemas.microsoft.com/office/drawing/2014/main" id="{5542390A-3CD4-6ED5-34A9-2E481832F6F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372" y="2256287"/>
            <a:ext cx="1522599" cy="1119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erson with his arms crossed&#10;&#10;Description automatically generated">
            <a:extLst>
              <a:ext uri="{FF2B5EF4-FFF2-40B4-BE49-F238E27FC236}">
                <a16:creationId xmlns:a16="http://schemas.microsoft.com/office/drawing/2014/main" id="{A59B2F3B-54AD-FB5A-6D7A-7565B3A37D7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1669" y="5404768"/>
            <a:ext cx="1610747" cy="1112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1839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07F617-5526-F4D8-22F3-C2632CAD33BD}"/>
              </a:ext>
            </a:extLst>
          </p:cNvPr>
          <p:cNvSpPr txBox="1"/>
          <p:nvPr/>
        </p:nvSpPr>
        <p:spPr>
          <a:xfrm>
            <a:off x="164998" y="1077014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A Day in the Life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118F72-F49D-919E-B8FD-0CFB46F0EE31}"/>
              </a:ext>
            </a:extLst>
          </p:cNvPr>
          <p:cNvSpPr txBox="1"/>
          <p:nvPr/>
        </p:nvSpPr>
        <p:spPr>
          <a:xfrm>
            <a:off x="164999" y="2152704"/>
            <a:ext cx="593100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Read your ‘Day in the Life’ example and identify:</a:t>
            </a:r>
            <a:b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endParaRPr kumimoji="0" lang="en-GB" sz="28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the work or tasks the person does in their job</a:t>
            </a:r>
            <a:b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endParaRPr kumimoji="0" lang="en-GB" sz="28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the skills needed to do the job – add these to the ‘skills’ column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26298A-1A55-EC3D-CB66-808DC782BD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5654">
            <a:off x="7190191" y="2343686"/>
            <a:ext cx="4272564" cy="23239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3798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A7446D6F-7D96-A64C-DC59-38A5AF7D864B}"/>
              </a:ext>
            </a:extLst>
          </p:cNvPr>
          <p:cNvSpPr/>
          <p:nvPr/>
        </p:nvSpPr>
        <p:spPr>
          <a:xfrm>
            <a:off x="1955044" y="1012361"/>
            <a:ext cx="9588151" cy="4270034"/>
          </a:xfrm>
          <a:prstGeom prst="wedgeEllipseCallout">
            <a:avLst>
              <a:gd name="adj1" fmla="val -38809"/>
              <a:gd name="adj2" fmla="val 45516"/>
            </a:avLst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200" b="0" i="1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1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I've been part of my rugby team for a while now and I want to become one of the captains. I've been thinking about what makes a good leader and I’ve also asked the coach for advice - they gave me a book about leading a team and I've been reading that too. Listening and talking to others in the team is important, so I have been getting to know everyone on the team, and talking about any problems they are having. I make sure I go to all the training sessions and am learning about team tactics too.</a:t>
            </a:r>
            <a:endParaRPr kumimoji="0" lang="en-GB" sz="22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EEB19D-B485-C43D-AF77-5012E9FDADC8}"/>
              </a:ext>
            </a:extLst>
          </p:cNvPr>
          <p:cNvSpPr txBox="1"/>
          <p:nvPr/>
        </p:nvSpPr>
        <p:spPr>
          <a:xfrm>
            <a:off x="3405352" y="5719363"/>
            <a:ext cx="8898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How did Faro work on and improve his leadership skills?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5DED9D-E68E-3070-9A86-97EB9F26A0C2}"/>
              </a:ext>
            </a:extLst>
          </p:cNvPr>
          <p:cNvSpPr txBox="1"/>
          <p:nvPr/>
        </p:nvSpPr>
        <p:spPr>
          <a:xfrm>
            <a:off x="1649669" y="575393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Developing skills</a:t>
            </a:r>
          </a:p>
        </p:txBody>
      </p:sp>
      <p:pic>
        <p:nvPicPr>
          <p:cNvPr id="7" name="Picture 6" descr="A child with brown hair&#10;&#10;Description automatically generated">
            <a:extLst>
              <a:ext uri="{FF2B5EF4-FFF2-40B4-BE49-F238E27FC236}">
                <a16:creationId xmlns:a16="http://schemas.microsoft.com/office/drawing/2014/main" id="{3799B2A0-7678-B826-495A-83856556D9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797" y="4982522"/>
            <a:ext cx="2589078" cy="172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55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E1917F-745F-FD96-B28C-318BFAB07E35}"/>
              </a:ext>
            </a:extLst>
          </p:cNvPr>
          <p:cNvSpPr txBox="1"/>
          <p:nvPr/>
        </p:nvSpPr>
        <p:spPr>
          <a:xfrm>
            <a:off x="464574" y="939577"/>
            <a:ext cx="1102995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W</a:t>
            </a: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ish</a:t>
            </a:r>
            <a: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- Decide on a skill to improve or develop in the future.</a:t>
            </a:r>
            <a:b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H</a:t>
            </a: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ow</a:t>
            </a:r>
            <a: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- Think about how to work on the skill.</a:t>
            </a:r>
            <a:b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O</a:t>
            </a: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utcome</a:t>
            </a:r>
            <a: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- How would it look and feel to achieve this?</a:t>
            </a:r>
            <a:b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O</a:t>
            </a: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bstacle</a:t>
            </a:r>
            <a: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- Consider anything that could hold you back from reaching this goal.</a:t>
            </a:r>
            <a:b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</a:b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00A9A9"/>
                </a:solidFill>
                <a:effectLst/>
                <a:uLnTx/>
                <a:uFillTx/>
              </a:rPr>
              <a:t>P</a:t>
            </a:r>
            <a:r>
              <a:rPr kumimoji="0" lang="en-GB" sz="48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lan</a:t>
            </a:r>
            <a:r>
              <a:rPr kumimoji="0" lang="en-GB" sz="6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 </a:t>
            </a:r>
            <a:r>
              <a:rPr kumimoji="0" lang="en-GB" sz="24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- If or when there are obstacles, how could you respond?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833D7E-8580-F224-81DB-8C88291D2396}"/>
              </a:ext>
            </a:extLst>
          </p:cNvPr>
          <p:cNvSpPr txBox="1"/>
          <p:nvPr/>
        </p:nvSpPr>
        <p:spPr>
          <a:xfrm>
            <a:off x="1698831" y="363056"/>
            <a:ext cx="8401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Developing skills</a:t>
            </a:r>
          </a:p>
        </p:txBody>
      </p:sp>
    </p:spTree>
    <p:extLst>
      <p:ext uri="{BB962C8B-B14F-4D97-AF65-F5344CB8AC3E}">
        <p14:creationId xmlns:p14="http://schemas.microsoft.com/office/powerpoint/2010/main" val="3080784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19B769-085C-0AA6-54F8-759133E73A89}"/>
              </a:ext>
            </a:extLst>
          </p:cNvPr>
          <p:cNvSpPr txBox="1"/>
          <p:nvPr/>
        </p:nvSpPr>
        <p:spPr>
          <a:xfrm>
            <a:off x="152400" y="1016139"/>
            <a:ext cx="6686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What have we learnt?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18F8AF-3D93-BFBA-DE85-C9FAD18333E5}"/>
              </a:ext>
            </a:extLst>
          </p:cNvPr>
          <p:cNvSpPr txBox="1"/>
          <p:nvPr/>
        </p:nvSpPr>
        <p:spPr>
          <a:xfrm>
            <a:off x="152400" y="2395240"/>
            <a:ext cx="577593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Go back to the questions in the baseline assessment: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 there anything you would like to change?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>
                <a:ln>
                  <a:noFill/>
                </a:ln>
                <a:solidFill>
                  <a:srgbClr val="585857"/>
                </a:solidFill>
                <a:effectLst/>
                <a:uLnTx/>
                <a:uFillTx/>
              </a:rPr>
              <a:t>Is there anything you would like to add?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>
              <a:ln>
                <a:noFill/>
              </a:ln>
              <a:solidFill>
                <a:srgbClr val="585857"/>
              </a:solidFill>
              <a:effectLst/>
              <a:uLnTx/>
              <a:uFillTx/>
            </a:endParaRPr>
          </a:p>
        </p:txBody>
      </p:sp>
      <p:pic>
        <p:nvPicPr>
          <p:cNvPr id="4" name="Graphic 3" descr="Thought outline">
            <a:extLst>
              <a:ext uri="{FF2B5EF4-FFF2-40B4-BE49-F238E27FC236}">
                <a16:creationId xmlns:a16="http://schemas.microsoft.com/office/drawing/2014/main" id="{93130237-F4F0-B58F-D4BC-91FB920CC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9555" y="5159217"/>
            <a:ext cx="1698783" cy="1698783"/>
          </a:xfrm>
          <a:prstGeom prst="rect">
            <a:avLst/>
          </a:prstGeom>
        </p:spPr>
      </p:pic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id="{F73A3B59-8721-1FA2-756D-E37640130C19}"/>
              </a:ext>
            </a:extLst>
          </p:cNvPr>
          <p:cNvSpPr/>
          <p:nvPr/>
        </p:nvSpPr>
        <p:spPr>
          <a:xfrm>
            <a:off x="6661970" y="1724025"/>
            <a:ext cx="5114925" cy="3619500"/>
          </a:xfrm>
          <a:prstGeom prst="cloudCallout">
            <a:avLst/>
          </a:prstGeom>
          <a:noFill/>
          <a:ln w="2857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can someone improve or develop their skills for work?</a:t>
            </a:r>
          </a:p>
        </p:txBody>
      </p:sp>
    </p:spTree>
    <p:extLst>
      <p:ext uri="{BB962C8B-B14F-4D97-AF65-F5344CB8AC3E}">
        <p14:creationId xmlns:p14="http://schemas.microsoft.com/office/powerpoint/2010/main" val="3738101495"/>
      </p:ext>
    </p:extLst>
  </p:cSld>
  <p:clrMapOvr>
    <a:masterClrMapping/>
  </p:clrMapOvr>
</p:sld>
</file>

<file path=ppt/theme/theme1.xml><?xml version="1.0" encoding="utf-8"?>
<a:theme xmlns:a="http://schemas.openxmlformats.org/drawingml/2006/main" name="Start Small; Dream Bi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rt Small; Dream Big" id="{C44ACCD2-2667-46C9-90ED-A4F80E80B603}" vid="{5DE76F3E-18B7-4DC2-A5AB-CBBB0C4F0AD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5ca23ed-fdba-4544-8426-dc162b381dbf" xsi:nil="true"/>
    <lcf76f155ced4ddcb4097134ff3c332f xmlns="a6d796ba-87e0-471c-81e6-24e32029e591">
      <Terms xmlns="http://schemas.microsoft.com/office/infopath/2007/PartnerControls"/>
    </lcf76f155ced4ddcb4097134ff3c332f>
    <n4290a1dd8ff44f2879166c2b78ea0d9 xmlns="a6d796ba-87e0-471c-81e6-24e32029e591">
      <Terms xmlns="http://schemas.microsoft.com/office/infopath/2007/PartnerControls"/>
    </n4290a1dd8ff44f2879166c2b78ea0d9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330508EED1774E83FAD29B4E5B1988" ma:contentTypeVersion="19" ma:contentTypeDescription="Create a new document." ma:contentTypeScope="" ma:versionID="5a5e08c8d2d23acad3d104743fb97c05">
  <xsd:schema xmlns:xsd="http://www.w3.org/2001/XMLSchema" xmlns:xs="http://www.w3.org/2001/XMLSchema" xmlns:p="http://schemas.microsoft.com/office/2006/metadata/properties" xmlns:ns2="a6d796ba-87e0-471c-81e6-24e32029e591" xmlns:ns3="75ca23ed-fdba-4544-8426-dc162b381dbf" targetNamespace="http://schemas.microsoft.com/office/2006/metadata/properties" ma:root="true" ma:fieldsID="11bf54bf675d964034e2b05eaf3ad80a" ns2:_="" ns3:_="">
    <xsd:import namespace="a6d796ba-87e0-471c-81e6-24e32029e591"/>
    <xsd:import namespace="75ca23ed-fdba-4544-8426-dc162b381dbf"/>
    <xsd:element name="properties">
      <xsd:complexType>
        <xsd:sequence>
          <xsd:element name="documentManagement">
            <xsd:complexType>
              <xsd:all>
                <xsd:element ref="ns2:n4290a1dd8ff44f2879166c2b78ea0d9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796ba-87e0-471c-81e6-24e32029e591" elementFormDefault="qualified">
    <xsd:import namespace="http://schemas.microsoft.com/office/2006/documentManagement/types"/>
    <xsd:import namespace="http://schemas.microsoft.com/office/infopath/2007/PartnerControls"/>
    <xsd:element name="n4290a1dd8ff44f2879166c2b78ea0d9" ma:index="9" nillable="true" ma:taxonomy="true" ma:internalName="n4290a1dd8ff44f2879166c2b78ea0d9" ma:taxonomyFieldName="Document_x0020_Type" ma:displayName="Document Type" ma:default="" ma:fieldId="{74290a1d-d8ff-44f2-8791-66c2b78ea0d9}" ma:sspId="f6e0c83f-acaa-4304-b138-9c5a9482c26e" ma:termSetId="78ac366d-73ed-452a-8a2f-816ad01162f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6e0c83f-acaa-4304-b138-9c5a9482c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ca23ed-fdba-4544-8426-dc162b381dbf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c64f1724-f6c2-41e0-8cf8-d9c1bee390ee}" ma:internalName="TaxCatchAll" ma:showField="CatchAllData" ma:web="75ca23ed-fdba-4544-8426-dc162b381d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2886AC-639F-47A0-80E6-621A1DB5EAFF}">
  <ds:schemaRefs>
    <ds:schemaRef ds:uri="75ca23ed-fdba-4544-8426-dc162b381dbf"/>
    <ds:schemaRef ds:uri="a6d796ba-87e0-471c-81e6-24e32029e59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A458094-2AEB-4D50-92C1-14CBBDA845CB}">
  <ds:schemaRefs>
    <ds:schemaRef ds:uri="75ca23ed-fdba-4544-8426-dc162b381dbf"/>
    <ds:schemaRef ds:uri="a6d796ba-87e0-471c-81e6-24e32029e59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67BFA3E-B883-4737-965E-FB988C7169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Start Small; Dream Big</Template>
  <Application>Microsoft Office PowerPoint</Application>
  <PresentationFormat>Widescreen</PresentationFormat>
  <Slides>11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Start Small; Dream Big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Aiysha Rao</dc:creator>
  <cp:revision>1</cp:revision>
  <dcterms:created xsi:type="dcterms:W3CDTF">2024-04-03T14:14:47Z</dcterms:created>
  <dcterms:modified xsi:type="dcterms:W3CDTF">2024-05-17T16:10:19Z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0x010100728BFDC805C5124587F2F480EFAE1073</vt:lpwstr>
  </property>
</Properties>
</file>