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8D5E83-1819-483E-930A-4576E7BF6AB4}" v="7" dt="2024-04-11T11:23:46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ysha Rao" userId="92236932-bc54-49e8-b90d-efafb62cc515" providerId="ADAL" clId="{F749F819-F9BC-4000-82D8-3AFAA0EA0FC9}"/>
    <pc:docChg chg="addSld delSld modSld">
      <pc:chgData name="Aiysha Rao" userId="92236932-bc54-49e8-b90d-efafb62cc515" providerId="ADAL" clId="{F749F819-F9BC-4000-82D8-3AFAA0EA0FC9}" dt="2024-04-03T13:22:39.481" v="19" actId="1076"/>
      <pc:docMkLst>
        <pc:docMk/>
      </pc:docMkLst>
      <pc:sldChg chg="del">
        <pc:chgData name="Aiysha Rao" userId="92236932-bc54-49e8-b90d-efafb62cc515" providerId="ADAL" clId="{F749F819-F9BC-4000-82D8-3AFAA0EA0FC9}" dt="2024-04-03T13:19:52.056" v="2" actId="47"/>
        <pc:sldMkLst>
          <pc:docMk/>
          <pc:sldMk cId="1915548418" sldId="265"/>
        </pc:sldMkLst>
      </pc:sldChg>
      <pc:sldChg chg="addSp modSp new">
        <pc:chgData name="Aiysha Rao" userId="92236932-bc54-49e8-b90d-efafb62cc515" providerId="ADAL" clId="{F749F819-F9BC-4000-82D8-3AFAA0EA0FC9}" dt="2024-04-03T13:19:48.490" v="1"/>
        <pc:sldMkLst>
          <pc:docMk/>
          <pc:sldMk cId="2570001336" sldId="266"/>
        </pc:sldMkLst>
        <pc:spChg chg="add mod">
          <ac:chgData name="Aiysha Rao" userId="92236932-bc54-49e8-b90d-efafb62cc515" providerId="ADAL" clId="{F749F819-F9BC-4000-82D8-3AFAA0EA0FC9}" dt="2024-04-03T13:19:48.490" v="1"/>
          <ac:spMkLst>
            <pc:docMk/>
            <pc:sldMk cId="2570001336" sldId="266"/>
            <ac:spMk id="2" creationId="{BDE901D8-4EB2-FCDE-B026-D9FB6B52FDC5}"/>
          </ac:spMkLst>
        </pc:spChg>
        <pc:spChg chg="add mod">
          <ac:chgData name="Aiysha Rao" userId="92236932-bc54-49e8-b90d-efafb62cc515" providerId="ADAL" clId="{F749F819-F9BC-4000-82D8-3AFAA0EA0FC9}" dt="2024-04-03T13:19:48.490" v="1"/>
          <ac:spMkLst>
            <pc:docMk/>
            <pc:sldMk cId="2570001336" sldId="266"/>
            <ac:spMk id="4" creationId="{989D0D82-D347-C76D-05A1-A8CF9864CCFE}"/>
          </ac:spMkLst>
        </pc:spChg>
        <pc:spChg chg="add mod">
          <ac:chgData name="Aiysha Rao" userId="92236932-bc54-49e8-b90d-efafb62cc515" providerId="ADAL" clId="{F749F819-F9BC-4000-82D8-3AFAA0EA0FC9}" dt="2024-04-03T13:19:48.490" v="1"/>
          <ac:spMkLst>
            <pc:docMk/>
            <pc:sldMk cId="2570001336" sldId="266"/>
            <ac:spMk id="5" creationId="{D750D971-C9EB-8F22-189A-EB50E10F1A6E}"/>
          </ac:spMkLst>
        </pc:spChg>
        <pc:picChg chg="add mod">
          <ac:chgData name="Aiysha Rao" userId="92236932-bc54-49e8-b90d-efafb62cc515" providerId="ADAL" clId="{F749F819-F9BC-4000-82D8-3AFAA0EA0FC9}" dt="2024-04-03T13:19:48.490" v="1"/>
          <ac:picMkLst>
            <pc:docMk/>
            <pc:sldMk cId="2570001336" sldId="266"/>
            <ac:picMk id="3" creationId="{D8398513-DD91-00F4-81C1-EDA6DADC2E28}"/>
          </ac:picMkLst>
        </pc:picChg>
      </pc:sldChg>
      <pc:sldChg chg="addSp modSp new mod">
        <pc:chgData name="Aiysha Rao" userId="92236932-bc54-49e8-b90d-efafb62cc515" providerId="ADAL" clId="{F749F819-F9BC-4000-82D8-3AFAA0EA0FC9}" dt="2024-04-03T13:20:38.687" v="5" actId="1076"/>
        <pc:sldMkLst>
          <pc:docMk/>
          <pc:sldMk cId="1253464383" sldId="267"/>
        </pc:sldMkLst>
        <pc:spChg chg="add mod">
          <ac:chgData name="Aiysha Rao" userId="92236932-bc54-49e8-b90d-efafb62cc515" providerId="ADAL" clId="{F749F819-F9BC-4000-82D8-3AFAA0EA0FC9}" dt="2024-04-03T13:20:38.687" v="5" actId="1076"/>
          <ac:spMkLst>
            <pc:docMk/>
            <pc:sldMk cId="1253464383" sldId="267"/>
            <ac:spMk id="2" creationId="{B0841833-0EB5-C60E-387A-7101EF9DF1E7}"/>
          </ac:spMkLst>
        </pc:spChg>
        <pc:spChg chg="add mod">
          <ac:chgData name="Aiysha Rao" userId="92236932-bc54-49e8-b90d-efafb62cc515" providerId="ADAL" clId="{F749F819-F9BC-4000-82D8-3AFAA0EA0FC9}" dt="2024-04-03T13:20:38.687" v="5" actId="1076"/>
          <ac:spMkLst>
            <pc:docMk/>
            <pc:sldMk cId="1253464383" sldId="267"/>
            <ac:spMk id="4" creationId="{1D91BD1F-0979-9332-E392-42DE63DE6EC6}"/>
          </ac:spMkLst>
        </pc:spChg>
        <pc:picChg chg="add mod">
          <ac:chgData name="Aiysha Rao" userId="92236932-bc54-49e8-b90d-efafb62cc515" providerId="ADAL" clId="{F749F819-F9BC-4000-82D8-3AFAA0EA0FC9}" dt="2024-04-03T13:20:38.687" v="5" actId="1076"/>
          <ac:picMkLst>
            <pc:docMk/>
            <pc:sldMk cId="1253464383" sldId="267"/>
            <ac:picMk id="3" creationId="{E0F577C8-F897-FAAB-1EDB-54AD6F49F4E6}"/>
          </ac:picMkLst>
        </pc:picChg>
        <pc:picChg chg="add mod">
          <ac:chgData name="Aiysha Rao" userId="92236932-bc54-49e8-b90d-efafb62cc515" providerId="ADAL" clId="{F749F819-F9BC-4000-82D8-3AFAA0EA0FC9}" dt="2024-04-03T13:20:38.687" v="5" actId="1076"/>
          <ac:picMkLst>
            <pc:docMk/>
            <pc:sldMk cId="1253464383" sldId="267"/>
            <ac:picMk id="5" creationId="{47ED8775-0CB3-2554-DE9A-47838B0E18E1}"/>
          </ac:picMkLst>
        </pc:picChg>
      </pc:sldChg>
      <pc:sldChg chg="addSp modSp new del">
        <pc:chgData name="Aiysha Rao" userId="92236932-bc54-49e8-b90d-efafb62cc515" providerId="ADAL" clId="{F749F819-F9BC-4000-82D8-3AFAA0EA0FC9}" dt="2024-04-03T13:21:37.307" v="13" actId="47"/>
        <pc:sldMkLst>
          <pc:docMk/>
          <pc:sldMk cId="2205446653" sldId="268"/>
        </pc:sldMkLst>
        <pc:spChg chg="add mod">
          <ac:chgData name="Aiysha Rao" userId="92236932-bc54-49e8-b90d-efafb62cc515" providerId="ADAL" clId="{F749F819-F9BC-4000-82D8-3AFAA0EA0FC9}" dt="2024-04-03T13:21:34.265" v="12"/>
          <ac:spMkLst>
            <pc:docMk/>
            <pc:sldMk cId="2205446653" sldId="268"/>
            <ac:spMk id="3" creationId="{F473BB2A-7730-E9D3-70C3-0EAA77AD2F36}"/>
          </ac:spMkLst>
        </pc:spChg>
        <pc:spChg chg="add mod">
          <ac:chgData name="Aiysha Rao" userId="92236932-bc54-49e8-b90d-efafb62cc515" providerId="ADAL" clId="{F749F819-F9BC-4000-82D8-3AFAA0EA0FC9}" dt="2024-04-03T13:21:34.265" v="12"/>
          <ac:spMkLst>
            <pc:docMk/>
            <pc:sldMk cId="2205446653" sldId="268"/>
            <ac:spMk id="4" creationId="{2F0AB37F-1514-EB2F-FA74-A6E844B65780}"/>
          </ac:spMkLst>
        </pc:spChg>
        <pc:picChg chg="add mod">
          <ac:chgData name="Aiysha Rao" userId="92236932-bc54-49e8-b90d-efafb62cc515" providerId="ADAL" clId="{F749F819-F9BC-4000-82D8-3AFAA0EA0FC9}" dt="2024-04-03T13:21:34.265" v="12"/>
          <ac:picMkLst>
            <pc:docMk/>
            <pc:sldMk cId="2205446653" sldId="268"/>
            <ac:picMk id="2" creationId="{600A9509-F444-3EA7-E86E-CA08BF8B1036}"/>
          </ac:picMkLst>
        </pc:picChg>
        <pc:picChg chg="add mod">
          <ac:chgData name="Aiysha Rao" userId="92236932-bc54-49e8-b90d-efafb62cc515" providerId="ADAL" clId="{F749F819-F9BC-4000-82D8-3AFAA0EA0FC9}" dt="2024-04-03T13:21:34.265" v="12"/>
          <ac:picMkLst>
            <pc:docMk/>
            <pc:sldMk cId="2205446653" sldId="268"/>
            <ac:picMk id="5" creationId="{C4F75141-C020-FEBE-9E11-F1024408E5B7}"/>
          </ac:picMkLst>
        </pc:picChg>
        <pc:picChg chg="add mod">
          <ac:chgData name="Aiysha Rao" userId="92236932-bc54-49e8-b90d-efafb62cc515" providerId="ADAL" clId="{F749F819-F9BC-4000-82D8-3AFAA0EA0FC9}" dt="2024-04-03T13:21:34.265" v="12"/>
          <ac:picMkLst>
            <pc:docMk/>
            <pc:sldMk cId="2205446653" sldId="268"/>
            <ac:picMk id="6" creationId="{F924C68F-96B7-F9C2-801C-20D566EABEFA}"/>
          </ac:picMkLst>
        </pc:picChg>
      </pc:sldChg>
      <pc:sldChg chg="addSp modSp new mod">
        <pc:chgData name="Aiysha Rao" userId="92236932-bc54-49e8-b90d-efafb62cc515" providerId="ADAL" clId="{F749F819-F9BC-4000-82D8-3AFAA0EA0FC9}" dt="2024-04-03T13:21:48.501" v="16" actId="1076"/>
        <pc:sldMkLst>
          <pc:docMk/>
          <pc:sldMk cId="2565282671" sldId="268"/>
        </pc:sldMkLst>
        <pc:spChg chg="add mod">
          <ac:chgData name="Aiysha Rao" userId="92236932-bc54-49e8-b90d-efafb62cc515" providerId="ADAL" clId="{F749F819-F9BC-4000-82D8-3AFAA0EA0FC9}" dt="2024-04-03T13:21:48.501" v="16" actId="1076"/>
          <ac:spMkLst>
            <pc:docMk/>
            <pc:sldMk cId="2565282671" sldId="268"/>
            <ac:spMk id="3" creationId="{F473BB2A-7730-E9D3-70C3-0EAA77AD2F36}"/>
          </ac:spMkLst>
        </pc:spChg>
        <pc:spChg chg="add mod">
          <ac:chgData name="Aiysha Rao" userId="92236932-bc54-49e8-b90d-efafb62cc515" providerId="ADAL" clId="{F749F819-F9BC-4000-82D8-3AFAA0EA0FC9}" dt="2024-04-03T13:21:41.042" v="15"/>
          <ac:spMkLst>
            <pc:docMk/>
            <pc:sldMk cId="2565282671" sldId="268"/>
            <ac:spMk id="4" creationId="{2F0AB37F-1514-EB2F-FA74-A6E844B65780}"/>
          </ac:spMkLst>
        </pc:spChg>
        <pc:picChg chg="add mod">
          <ac:chgData name="Aiysha Rao" userId="92236932-bc54-49e8-b90d-efafb62cc515" providerId="ADAL" clId="{F749F819-F9BC-4000-82D8-3AFAA0EA0FC9}" dt="2024-04-03T13:21:41.042" v="15"/>
          <ac:picMkLst>
            <pc:docMk/>
            <pc:sldMk cId="2565282671" sldId="268"/>
            <ac:picMk id="2" creationId="{600A9509-F444-3EA7-E86E-CA08BF8B1036}"/>
          </ac:picMkLst>
        </pc:picChg>
        <pc:picChg chg="add mod">
          <ac:chgData name="Aiysha Rao" userId="92236932-bc54-49e8-b90d-efafb62cc515" providerId="ADAL" clId="{F749F819-F9BC-4000-82D8-3AFAA0EA0FC9}" dt="2024-04-03T13:21:41.042" v="15"/>
          <ac:picMkLst>
            <pc:docMk/>
            <pc:sldMk cId="2565282671" sldId="268"/>
            <ac:picMk id="5" creationId="{C4F75141-C020-FEBE-9E11-F1024408E5B7}"/>
          </ac:picMkLst>
        </pc:picChg>
        <pc:picChg chg="add mod">
          <ac:chgData name="Aiysha Rao" userId="92236932-bc54-49e8-b90d-efafb62cc515" providerId="ADAL" clId="{F749F819-F9BC-4000-82D8-3AFAA0EA0FC9}" dt="2024-04-03T13:21:41.042" v="15"/>
          <ac:picMkLst>
            <pc:docMk/>
            <pc:sldMk cId="2565282671" sldId="268"/>
            <ac:picMk id="6" creationId="{F924C68F-96B7-F9C2-801C-20D566EABEFA}"/>
          </ac:picMkLst>
        </pc:picChg>
      </pc:sldChg>
      <pc:sldChg chg="addSp modSp new del">
        <pc:chgData name="Aiysha Rao" userId="92236932-bc54-49e8-b90d-efafb62cc515" providerId="ADAL" clId="{F749F819-F9BC-4000-82D8-3AFAA0EA0FC9}" dt="2024-04-03T13:21:26.782" v="9" actId="47"/>
        <pc:sldMkLst>
          <pc:docMk/>
          <pc:sldMk cId="3143923872" sldId="268"/>
        </pc:sldMkLst>
        <pc:spChg chg="add mod">
          <ac:chgData name="Aiysha Rao" userId="92236932-bc54-49e8-b90d-efafb62cc515" providerId="ADAL" clId="{F749F819-F9BC-4000-82D8-3AFAA0EA0FC9}" dt="2024-04-03T13:21:21.569" v="8"/>
          <ac:spMkLst>
            <pc:docMk/>
            <pc:sldMk cId="3143923872" sldId="268"/>
            <ac:spMk id="3" creationId="{F473BB2A-7730-E9D3-70C3-0EAA77AD2F36}"/>
          </ac:spMkLst>
        </pc:spChg>
        <pc:spChg chg="add mod">
          <ac:chgData name="Aiysha Rao" userId="92236932-bc54-49e8-b90d-efafb62cc515" providerId="ADAL" clId="{F749F819-F9BC-4000-82D8-3AFAA0EA0FC9}" dt="2024-04-03T13:21:21.569" v="8"/>
          <ac:spMkLst>
            <pc:docMk/>
            <pc:sldMk cId="3143923872" sldId="268"/>
            <ac:spMk id="4" creationId="{2F0AB37F-1514-EB2F-FA74-A6E844B65780}"/>
          </ac:spMkLst>
        </pc:spChg>
        <pc:picChg chg="add mod">
          <ac:chgData name="Aiysha Rao" userId="92236932-bc54-49e8-b90d-efafb62cc515" providerId="ADAL" clId="{F749F819-F9BC-4000-82D8-3AFAA0EA0FC9}" dt="2024-04-03T13:21:21.569" v="8"/>
          <ac:picMkLst>
            <pc:docMk/>
            <pc:sldMk cId="3143923872" sldId="268"/>
            <ac:picMk id="2" creationId="{600A9509-F444-3EA7-E86E-CA08BF8B1036}"/>
          </ac:picMkLst>
        </pc:picChg>
        <pc:picChg chg="add mod">
          <ac:chgData name="Aiysha Rao" userId="92236932-bc54-49e8-b90d-efafb62cc515" providerId="ADAL" clId="{F749F819-F9BC-4000-82D8-3AFAA0EA0FC9}" dt="2024-04-03T13:21:21.569" v="8"/>
          <ac:picMkLst>
            <pc:docMk/>
            <pc:sldMk cId="3143923872" sldId="268"/>
            <ac:picMk id="5" creationId="{C4F75141-C020-FEBE-9E11-F1024408E5B7}"/>
          </ac:picMkLst>
        </pc:picChg>
        <pc:picChg chg="add mod">
          <ac:chgData name="Aiysha Rao" userId="92236932-bc54-49e8-b90d-efafb62cc515" providerId="ADAL" clId="{F749F819-F9BC-4000-82D8-3AFAA0EA0FC9}" dt="2024-04-03T13:21:21.569" v="8"/>
          <ac:picMkLst>
            <pc:docMk/>
            <pc:sldMk cId="3143923872" sldId="268"/>
            <ac:picMk id="6" creationId="{F924C68F-96B7-F9C2-801C-20D566EABEFA}"/>
          </ac:picMkLst>
        </pc:picChg>
      </pc:sldChg>
      <pc:sldChg chg="addSp modSp new mod">
        <pc:chgData name="Aiysha Rao" userId="92236932-bc54-49e8-b90d-efafb62cc515" providerId="ADAL" clId="{F749F819-F9BC-4000-82D8-3AFAA0EA0FC9}" dt="2024-04-03T13:22:39.481" v="19" actId="1076"/>
        <pc:sldMkLst>
          <pc:docMk/>
          <pc:sldMk cId="2493776221" sldId="269"/>
        </pc:sldMkLst>
        <pc:spChg chg="add mod">
          <ac:chgData name="Aiysha Rao" userId="92236932-bc54-49e8-b90d-efafb62cc515" providerId="ADAL" clId="{F749F819-F9BC-4000-82D8-3AFAA0EA0FC9}" dt="2024-04-03T13:22:39.481" v="19" actId="1076"/>
          <ac:spMkLst>
            <pc:docMk/>
            <pc:sldMk cId="2493776221" sldId="269"/>
            <ac:spMk id="2" creationId="{8A76231C-7CB7-4F59-7B99-1E253880C293}"/>
          </ac:spMkLst>
        </pc:spChg>
        <pc:spChg chg="add mod">
          <ac:chgData name="Aiysha Rao" userId="92236932-bc54-49e8-b90d-efafb62cc515" providerId="ADAL" clId="{F749F819-F9BC-4000-82D8-3AFAA0EA0FC9}" dt="2024-04-03T13:22:39.481" v="19" actId="1076"/>
          <ac:spMkLst>
            <pc:docMk/>
            <pc:sldMk cId="2493776221" sldId="269"/>
            <ac:spMk id="3" creationId="{529D4A5D-84AC-BF68-97E2-AC955ED7D80D}"/>
          </ac:spMkLst>
        </pc:spChg>
        <pc:picChg chg="add mod">
          <ac:chgData name="Aiysha Rao" userId="92236932-bc54-49e8-b90d-efafb62cc515" providerId="ADAL" clId="{F749F819-F9BC-4000-82D8-3AFAA0EA0FC9}" dt="2024-04-03T13:22:39.481" v="19" actId="1076"/>
          <ac:picMkLst>
            <pc:docMk/>
            <pc:sldMk cId="2493776221" sldId="269"/>
            <ac:picMk id="4" creationId="{C782AFF5-B27F-69E4-2E38-4F1CC397BE7E}"/>
          </ac:picMkLst>
        </pc:picChg>
      </pc:sldChg>
    </pc:docChg>
  </pc:docChgLst>
  <pc:docChgLst>
    <pc:chgData name="Lydia Stober" userId="e687ff10-80d0-4eb3-ad71-69ad21d4f6ca" providerId="ADAL" clId="{CC8D5E83-1819-483E-930A-4576E7BF6AB4}"/>
    <pc:docChg chg="undo custSel modSld">
      <pc:chgData name="Lydia Stober" userId="e687ff10-80d0-4eb3-ad71-69ad21d4f6ca" providerId="ADAL" clId="{CC8D5E83-1819-483E-930A-4576E7BF6AB4}" dt="2024-04-11T11:23:46.627" v="22"/>
      <pc:docMkLst>
        <pc:docMk/>
      </pc:docMkLst>
      <pc:sldChg chg="addSp delSp modSp mod">
        <pc:chgData name="Lydia Stober" userId="e687ff10-80d0-4eb3-ad71-69ad21d4f6ca" providerId="ADAL" clId="{CC8D5E83-1819-483E-930A-4576E7BF6AB4}" dt="2024-04-09T11:27:38.283" v="5" actId="1076"/>
        <pc:sldMkLst>
          <pc:docMk/>
          <pc:sldMk cId="3266263964" sldId="260"/>
        </pc:sldMkLst>
        <pc:picChg chg="del">
          <ac:chgData name="Lydia Stober" userId="e687ff10-80d0-4eb3-ad71-69ad21d4f6ca" providerId="ADAL" clId="{CC8D5E83-1819-483E-930A-4576E7BF6AB4}" dt="2024-04-09T11:26:49.390" v="0" actId="478"/>
          <ac:picMkLst>
            <pc:docMk/>
            <pc:sldMk cId="3266263964" sldId="260"/>
            <ac:picMk id="2" creationId="{C996FBB8-A29B-4E91-7062-024B5709A636}"/>
          </ac:picMkLst>
        </pc:picChg>
        <pc:picChg chg="add mod">
          <ac:chgData name="Lydia Stober" userId="e687ff10-80d0-4eb3-ad71-69ad21d4f6ca" providerId="ADAL" clId="{CC8D5E83-1819-483E-930A-4576E7BF6AB4}" dt="2024-04-09T11:27:38.283" v="5" actId="1076"/>
          <ac:picMkLst>
            <pc:docMk/>
            <pc:sldMk cId="3266263964" sldId="260"/>
            <ac:picMk id="5" creationId="{2B8D7F58-3188-129C-6387-4C9E4E7C09DD}"/>
          </ac:picMkLst>
        </pc:picChg>
      </pc:sldChg>
      <pc:sldChg chg="modAnim">
        <pc:chgData name="Lydia Stober" userId="e687ff10-80d0-4eb3-ad71-69ad21d4f6ca" providerId="ADAL" clId="{CC8D5E83-1819-483E-930A-4576E7BF6AB4}" dt="2024-04-11T11:21:49.555" v="20"/>
        <pc:sldMkLst>
          <pc:docMk/>
          <pc:sldMk cId="2848859995" sldId="261"/>
        </pc:sldMkLst>
      </pc:sldChg>
      <pc:sldChg chg="delSp modSp mod modAnim">
        <pc:chgData name="Lydia Stober" userId="e687ff10-80d0-4eb3-ad71-69ad21d4f6ca" providerId="ADAL" clId="{CC8D5E83-1819-483E-930A-4576E7BF6AB4}" dt="2024-04-11T11:23:46.627" v="22"/>
        <pc:sldMkLst>
          <pc:docMk/>
          <pc:sldMk cId="3021391067" sldId="262"/>
        </pc:sldMkLst>
        <pc:spChg chg="del">
          <ac:chgData name="Lydia Stober" userId="e687ff10-80d0-4eb3-ad71-69ad21d4f6ca" providerId="ADAL" clId="{CC8D5E83-1819-483E-930A-4576E7BF6AB4}" dt="2024-04-09T11:27:47.673" v="7" actId="478"/>
          <ac:spMkLst>
            <pc:docMk/>
            <pc:sldMk cId="3021391067" sldId="262"/>
            <ac:spMk id="4" creationId="{F6DB8110-1D4C-FD5A-90F5-B8C6B455BC16}"/>
          </ac:spMkLst>
        </pc:spChg>
        <pc:spChg chg="mod">
          <ac:chgData name="Lydia Stober" userId="e687ff10-80d0-4eb3-ad71-69ad21d4f6ca" providerId="ADAL" clId="{CC8D5E83-1819-483E-930A-4576E7BF6AB4}" dt="2024-04-09T11:27:56.247" v="9" actId="1076"/>
          <ac:spMkLst>
            <pc:docMk/>
            <pc:sldMk cId="3021391067" sldId="262"/>
            <ac:spMk id="6" creationId="{6B199C75-DAE9-F2DF-FC5E-C5E76DAE1EDB}"/>
          </ac:spMkLst>
        </pc:spChg>
        <pc:picChg chg="del">
          <ac:chgData name="Lydia Stober" userId="e687ff10-80d0-4eb3-ad71-69ad21d4f6ca" providerId="ADAL" clId="{CC8D5E83-1819-483E-930A-4576E7BF6AB4}" dt="2024-04-09T11:27:44.305" v="6" actId="478"/>
          <ac:picMkLst>
            <pc:docMk/>
            <pc:sldMk cId="3021391067" sldId="262"/>
            <ac:picMk id="5" creationId="{92726D57-98F8-BD9C-341B-82AB54FA6461}"/>
          </ac:picMkLst>
        </pc:picChg>
        <pc:picChg chg="mod">
          <ac:chgData name="Lydia Stober" userId="e687ff10-80d0-4eb3-ad71-69ad21d4f6ca" providerId="ADAL" clId="{CC8D5E83-1819-483E-930A-4576E7BF6AB4}" dt="2024-04-09T11:27:53.489" v="8" actId="1076"/>
          <ac:picMkLst>
            <pc:docMk/>
            <pc:sldMk cId="3021391067" sldId="262"/>
            <ac:picMk id="7" creationId="{5098E2C9-2F49-5CC4-91EF-797BCBD55BBC}"/>
          </ac:picMkLst>
        </pc:picChg>
      </pc:sldChg>
      <pc:sldChg chg="delSp modSp mod">
        <pc:chgData name="Lydia Stober" userId="e687ff10-80d0-4eb3-ad71-69ad21d4f6ca" providerId="ADAL" clId="{CC8D5E83-1819-483E-930A-4576E7BF6AB4}" dt="2024-04-09T11:28:07.469" v="11" actId="1076"/>
        <pc:sldMkLst>
          <pc:docMk/>
          <pc:sldMk cId="351302065" sldId="263"/>
        </pc:sldMkLst>
        <pc:spChg chg="del">
          <ac:chgData name="Lydia Stober" userId="e687ff10-80d0-4eb3-ad71-69ad21d4f6ca" providerId="ADAL" clId="{CC8D5E83-1819-483E-930A-4576E7BF6AB4}" dt="2024-04-09T11:28:03.776" v="10" actId="478"/>
          <ac:spMkLst>
            <pc:docMk/>
            <pc:sldMk cId="351302065" sldId="263"/>
            <ac:spMk id="6" creationId="{24220D3D-D176-E4FD-DE83-B5B36DD069D9}"/>
          </ac:spMkLst>
        </pc:spChg>
        <pc:spChg chg="mod">
          <ac:chgData name="Lydia Stober" userId="e687ff10-80d0-4eb3-ad71-69ad21d4f6ca" providerId="ADAL" clId="{CC8D5E83-1819-483E-930A-4576E7BF6AB4}" dt="2024-04-09T11:28:07.469" v="11" actId="1076"/>
          <ac:spMkLst>
            <pc:docMk/>
            <pc:sldMk cId="351302065" sldId="263"/>
            <ac:spMk id="7" creationId="{89EA9F15-6990-1B7C-C83A-113FBB960B80}"/>
          </ac:spMkLst>
        </pc:spChg>
      </pc:sldChg>
      <pc:sldChg chg="modSp mod">
        <pc:chgData name="Lydia Stober" userId="e687ff10-80d0-4eb3-ad71-69ad21d4f6ca" providerId="ADAL" clId="{CC8D5E83-1819-483E-930A-4576E7BF6AB4}" dt="2024-04-09T11:28:59.071" v="16" actId="14100"/>
        <pc:sldMkLst>
          <pc:docMk/>
          <pc:sldMk cId="2493776221" sldId="269"/>
        </pc:sldMkLst>
        <pc:spChg chg="mod">
          <ac:chgData name="Lydia Stober" userId="e687ff10-80d0-4eb3-ad71-69ad21d4f6ca" providerId="ADAL" clId="{CC8D5E83-1819-483E-930A-4576E7BF6AB4}" dt="2024-04-09T11:28:59.071" v="16" actId="14100"/>
          <ac:spMkLst>
            <pc:docMk/>
            <pc:sldMk cId="2493776221" sldId="269"/>
            <ac:spMk id="3" creationId="{529D4A5D-84AC-BF68-97E2-AC955ED7D8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241" y="1348135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91" y="35418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891" y="5699961"/>
            <a:ext cx="1714500" cy="1714500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5798037-558E-116D-4CF6-C721880B48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737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7A66052-6E8B-D446-0643-4D9841246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733" y="1727200"/>
            <a:ext cx="1701800" cy="1701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D86AE4-1EC6-293A-8033-9074B3BBC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532" y="3239325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799D77-6F0C-BC8D-BD20-BCDE65E68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4733" y="4980961"/>
            <a:ext cx="1714500" cy="1714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6C0135-438E-0145-AA8C-5EDD52FC0E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C190109D-01B7-13EE-6B28-155753FF82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96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96331AE-8CB3-DE0A-8B32-1272056F9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9F301498-97B7-9655-35C1-CF896430A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277" y="365194"/>
            <a:ext cx="11906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826D9C-9857-04B2-DE63-13AEFBC9A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448BB7-7FA7-0610-BB75-C88EE41BE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2D071F2-29A9-04CC-D57E-829CBE075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88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EB09B9-89EA-F365-D581-AE193115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D2FF5E-4C97-F44D-AFC5-8D97F7BE7354}" type="datetimeFigureOut">
              <a:rPr lang="en-US" smtClean="0"/>
              <a:t>4/11/2024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4ABBA-0890-9579-8F3E-3B1CDFBD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836E3-0E0F-FB59-AC27-B65B1FAE4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84F28A-E3EB-EC47-8F43-6C9C62958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707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85" y="6007100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573" y="56754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3515" y="5829270"/>
            <a:ext cx="1714500" cy="1714500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76D4BC-F7F6-19D1-3503-836477AAA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74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8518358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F3C3C80-43A4-A53A-6C56-6EE10B113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34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E50AAB17-9388-960E-5B6F-EFA051771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53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1B109EB-A92E-E452-0345-B4A98C1FA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803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074"/>
          <a:stretch/>
        </p:blipFill>
        <p:spPr>
          <a:xfrm>
            <a:off x="4381500" y="0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0000"/>
          <a:stretch/>
        </p:blipFill>
        <p:spPr>
          <a:xfrm>
            <a:off x="-246915" y="6201063"/>
            <a:ext cx="1701800" cy="850900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4FF4EE7-DC40-A6EE-3F46-DB003B3341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3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074"/>
          <a:stretch/>
        </p:blipFill>
        <p:spPr>
          <a:xfrm>
            <a:off x="4381500" y="-545739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0000"/>
          <a:stretch/>
        </p:blipFill>
        <p:spPr>
          <a:xfrm>
            <a:off x="-610536" y="6432550"/>
            <a:ext cx="1701800" cy="850900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6514B60-A5BF-B04F-2721-D67169E286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26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694C3BD-4D3C-27B0-199B-DD93EB87A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491" y="3441700"/>
            <a:ext cx="1701800" cy="1701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1FC32E-65B8-6E2A-B223-BD660E8731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809"/>
          <a:stretch/>
        </p:blipFill>
        <p:spPr>
          <a:xfrm>
            <a:off x="10852283" y="1352773"/>
            <a:ext cx="1339717" cy="172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224DBA-A548-E74B-623C-1C2777B0BC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007" b="21098"/>
          <a:stretch/>
        </p:blipFill>
        <p:spPr>
          <a:xfrm>
            <a:off x="10683373" y="5505227"/>
            <a:ext cx="1508627" cy="13527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EF0189-EEC5-93FD-5E0D-5883E850F3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A27F2189-ACE4-F830-2179-3BAC09EFDE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472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4E4B4F3-8142-8D3B-BA80-EF0CF44CC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074"/>
          <a:stretch/>
        </p:blipFill>
        <p:spPr>
          <a:xfrm>
            <a:off x="3527659" y="0"/>
            <a:ext cx="1714500" cy="125031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00A0EAE-D331-0538-2C48-0AD0CD64DFFA}"/>
              </a:ext>
            </a:extLst>
          </p:cNvPr>
          <p:cNvSpPr/>
          <p:nvPr/>
        </p:nvSpPr>
        <p:spPr>
          <a:xfrm>
            <a:off x="0" y="0"/>
            <a:ext cx="3527659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A5D60C-2A19-AC43-3FA0-3C086107FF41}"/>
              </a:ext>
            </a:extLst>
          </p:cNvPr>
          <p:cNvSpPr txBox="1"/>
          <p:nvPr/>
        </p:nvSpPr>
        <p:spPr>
          <a:xfrm>
            <a:off x="478857" y="2828835"/>
            <a:ext cx="30488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Page Title</a:t>
            </a:r>
          </a:p>
          <a:p>
            <a:r>
              <a:rPr lang="en-GB" sz="3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Goes here</a:t>
            </a:r>
            <a:endParaRPr lang="en-GB" sz="3600" b="1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6F5BC4-C749-04A9-6575-944D5BFD13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747668" y="6007100"/>
            <a:ext cx="1701800" cy="850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D559F9-AF60-5FFC-7F5F-8587299087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7288"/>
          <a:stretch/>
        </p:blipFill>
        <p:spPr>
          <a:xfrm>
            <a:off x="10941584" y="1484296"/>
            <a:ext cx="1250416" cy="1727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6143C0-5916-FB98-D28B-480558A258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AAF455-4FF5-D6BA-F7BD-D1D3C06C9D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6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27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C13139-63C5-0E41-BC3B-8A0526CBAE5D}"/>
              </a:ext>
            </a:extLst>
          </p:cNvPr>
          <p:cNvSpPr txBox="1">
            <a:spLocks/>
          </p:cNvSpPr>
          <p:nvPr/>
        </p:nvSpPr>
        <p:spPr>
          <a:xfrm>
            <a:off x="827491" y="1977615"/>
            <a:ext cx="10537017" cy="64135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7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Career Explorers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en-US" sz="48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</a:br>
            <a:r>
              <a:rPr lang="en-US" sz="48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  <a:t>Different jobs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  <a:t>Key stage 1 – Lesson 2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8798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841833-0EB5-C60E-387A-7101EF9DF1E7}"/>
              </a:ext>
            </a:extLst>
          </p:cNvPr>
          <p:cNvSpPr txBox="1"/>
          <p:nvPr/>
        </p:nvSpPr>
        <p:spPr>
          <a:xfrm>
            <a:off x="3663131" y="453532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What have </a:t>
            </a:r>
            <a:r>
              <a:rPr lang="en-GB" sz="4000" b="1"/>
              <a:t>we learnt?</a:t>
            </a:r>
            <a:endParaRPr lang="en-GB" sz="4000" b="1" dirty="0"/>
          </a:p>
        </p:txBody>
      </p:sp>
      <p:pic>
        <p:nvPicPr>
          <p:cNvPr id="3" name="Graphic 2" descr="Postit Notes outline">
            <a:extLst>
              <a:ext uri="{FF2B5EF4-FFF2-40B4-BE49-F238E27FC236}">
                <a16:creationId xmlns:a16="http://schemas.microsoft.com/office/drawing/2014/main" id="{E0F577C8-F897-FAAB-1EDB-54AD6F49F4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86726" y="1308564"/>
            <a:ext cx="2760981" cy="2760981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1D91BD1F-0979-9332-E392-42DE63DE6EC6}"/>
              </a:ext>
            </a:extLst>
          </p:cNvPr>
          <p:cNvSpPr txBox="1"/>
          <p:nvPr/>
        </p:nvSpPr>
        <p:spPr>
          <a:xfrm>
            <a:off x="3786955" y="4216692"/>
            <a:ext cx="75342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Choose a job and add anything you can about the work that someone might do in that job.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Then add the strengths and interests they might need to do that job.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Add any other jobs you can think of to the list.</a:t>
            </a:r>
          </a:p>
        </p:txBody>
      </p:sp>
      <p:pic>
        <p:nvPicPr>
          <p:cNvPr id="5" name="Graphic 6" descr="Pencil outline">
            <a:extLst>
              <a:ext uri="{FF2B5EF4-FFF2-40B4-BE49-F238E27FC236}">
                <a16:creationId xmlns:a16="http://schemas.microsoft.com/office/drawing/2014/main" id="{47ED8775-0CB3-2554-DE9A-47838B0E18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30272" y="1520332"/>
            <a:ext cx="2200714" cy="220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64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2" descr="Questions outline">
            <a:extLst>
              <a:ext uri="{FF2B5EF4-FFF2-40B4-BE49-F238E27FC236}">
                <a16:creationId xmlns:a16="http://schemas.microsoft.com/office/drawing/2014/main" id="{600A9509-F444-3EA7-E86E-CA08BF8B1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96324" y="2458759"/>
            <a:ext cx="2971801" cy="2971801"/>
          </a:xfrm>
          <a:prstGeom prst="rect">
            <a:avLst/>
          </a:prstGeom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F473BB2A-7730-E9D3-70C3-0EAA77AD2F36}"/>
              </a:ext>
            </a:extLst>
          </p:cNvPr>
          <p:cNvSpPr txBox="1"/>
          <p:nvPr/>
        </p:nvSpPr>
        <p:spPr>
          <a:xfrm>
            <a:off x="523875" y="1110765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bg1"/>
                </a:solidFill>
              </a:rPr>
              <a:t>Who can help?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F0AB37F-1514-EB2F-FA74-A6E844B65780}"/>
              </a:ext>
            </a:extLst>
          </p:cNvPr>
          <p:cNvSpPr txBox="1"/>
          <p:nvPr/>
        </p:nvSpPr>
        <p:spPr>
          <a:xfrm>
            <a:off x="523875" y="2277785"/>
            <a:ext cx="710565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>
                <a:solidFill>
                  <a:schemeClr val="bg1"/>
                </a:solidFill>
              </a:rPr>
              <a:t>If you have any questions or worries about jobs or careers, it is important to talk to a trusted adult at home, outside the family, or at school.</a:t>
            </a:r>
            <a:br>
              <a:rPr lang="en-GB" sz="2600" dirty="0">
                <a:solidFill>
                  <a:schemeClr val="bg1"/>
                </a:solidFill>
              </a:rPr>
            </a:br>
            <a:br>
              <a:rPr lang="en-GB" sz="2600" dirty="0">
                <a:solidFill>
                  <a:schemeClr val="bg1"/>
                </a:solidFill>
              </a:rPr>
            </a:br>
            <a:endParaRPr lang="en-GB" sz="2600" dirty="0">
              <a:solidFill>
                <a:schemeClr val="bg1"/>
              </a:solidFill>
            </a:endParaRPr>
          </a:p>
        </p:txBody>
      </p:sp>
      <p:pic>
        <p:nvPicPr>
          <p:cNvPr id="5" name="Graphic 5" descr="House outline">
            <a:extLst>
              <a:ext uri="{FF2B5EF4-FFF2-40B4-BE49-F238E27FC236}">
                <a16:creationId xmlns:a16="http://schemas.microsoft.com/office/drawing/2014/main" id="{C4F75141-C020-FEBE-9E11-F1024408E5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9649" y="4106584"/>
            <a:ext cx="1933575" cy="1933575"/>
          </a:xfrm>
          <a:prstGeom prst="rect">
            <a:avLst/>
          </a:prstGeom>
        </p:spPr>
      </p:pic>
      <p:pic>
        <p:nvPicPr>
          <p:cNvPr id="6" name="Graphic 7" descr="Schoolhouse outline">
            <a:extLst>
              <a:ext uri="{FF2B5EF4-FFF2-40B4-BE49-F238E27FC236}">
                <a16:creationId xmlns:a16="http://schemas.microsoft.com/office/drawing/2014/main" id="{F924C68F-96B7-F9C2-801C-20D566EABE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00550" y="3903940"/>
            <a:ext cx="22955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82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76231C-7CB7-4F59-7B99-1E253880C293}"/>
              </a:ext>
            </a:extLst>
          </p:cNvPr>
          <p:cNvSpPr txBox="1"/>
          <p:nvPr/>
        </p:nvSpPr>
        <p:spPr>
          <a:xfrm>
            <a:off x="496022" y="1032730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/>
              <a:t>More activities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9D4A5D-84AC-BF68-97E2-AC955ED7D80D}"/>
              </a:ext>
            </a:extLst>
          </p:cNvPr>
          <p:cNvSpPr txBox="1"/>
          <p:nvPr/>
        </p:nvSpPr>
        <p:spPr>
          <a:xfrm>
            <a:off x="648864" y="2072063"/>
            <a:ext cx="7591010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Create a mini job advert for one of the jobs from this lesson or from lesson 1.</a:t>
            </a:r>
            <a:br>
              <a:rPr lang="en-GB" sz="2800" dirty="0"/>
            </a:br>
            <a:br>
              <a:rPr lang="en-GB" sz="2800" dirty="0"/>
            </a:br>
            <a:r>
              <a:rPr lang="en-GB" sz="2800" dirty="0"/>
              <a:t>You could include: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the work or tasks involved in the job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the interests or strengths that would suit the job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why someone might want to do the job</a:t>
            </a:r>
          </a:p>
          <a:p>
            <a:endParaRPr lang="en-GB" sz="2300" dirty="0">
              <a:latin typeface="Century Gothic" panose="020B0502020202020204" pitchFamily="34" charset="0"/>
            </a:endParaRPr>
          </a:p>
        </p:txBody>
      </p:sp>
      <p:pic>
        <p:nvPicPr>
          <p:cNvPr id="4" name="Graphic 5" descr="Pencil outline">
            <a:extLst>
              <a:ext uri="{FF2B5EF4-FFF2-40B4-BE49-F238E27FC236}">
                <a16:creationId xmlns:a16="http://schemas.microsoft.com/office/drawing/2014/main" id="{C782AFF5-B27F-69E4-2E38-4F1CC397B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40426" y="5224129"/>
            <a:ext cx="1633871" cy="16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776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060576-3521-CDBE-E49D-4E0FAA35A399}"/>
              </a:ext>
            </a:extLst>
          </p:cNvPr>
          <p:cNvSpPr txBox="1"/>
          <p:nvPr/>
        </p:nvSpPr>
        <p:spPr>
          <a:xfrm>
            <a:off x="522481" y="1169949"/>
            <a:ext cx="107632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Learning objective: </a:t>
            </a:r>
            <a:br>
              <a:rPr lang="en-GB" sz="2400" dirty="0"/>
            </a:br>
            <a:r>
              <a:rPr lang="en-GB" sz="2400" dirty="0"/>
              <a:t>To learn about different jobs and work that people do.</a:t>
            </a:r>
            <a:br>
              <a:rPr lang="en-GB" sz="2400" dirty="0"/>
            </a:br>
            <a:br>
              <a:rPr lang="en-GB" sz="2400" dirty="0"/>
            </a:br>
            <a:r>
              <a:rPr lang="en-GB" sz="2400" b="1"/>
              <a:t>We </a:t>
            </a:r>
            <a:r>
              <a:rPr lang="en-GB" sz="2400" b="1" dirty="0"/>
              <a:t>will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describe a range of different jobs, including jobs in the community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identify the different types of work involved in some jobs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explain how jobs help people to earn money	</a:t>
            </a:r>
            <a:br>
              <a:rPr lang="en-GB" sz="2400" dirty="0"/>
            </a:br>
            <a:endParaRPr lang="en-GB" sz="2400" dirty="0"/>
          </a:p>
        </p:txBody>
      </p:sp>
      <p:sp>
        <p:nvSpPr>
          <p:cNvPr id="3" name="Cloud 2">
            <a:extLst>
              <a:ext uri="{FF2B5EF4-FFF2-40B4-BE49-F238E27FC236}">
                <a16:creationId xmlns:a16="http://schemas.microsoft.com/office/drawing/2014/main" id="{BA18EC06-6057-B3A8-7008-25643259A255}"/>
              </a:ext>
            </a:extLst>
          </p:cNvPr>
          <p:cNvSpPr/>
          <p:nvPr/>
        </p:nvSpPr>
        <p:spPr>
          <a:xfrm>
            <a:off x="6952553" y="3814646"/>
            <a:ext cx="4716966" cy="1873405"/>
          </a:xfrm>
          <a:prstGeom prst="cloud">
            <a:avLst/>
          </a:prstGeom>
          <a:noFill/>
          <a:ln>
            <a:solidFill>
              <a:srgbClr val="515F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solidFill>
                  <a:schemeClr val="tx1">
                    <a:lumMod val="50000"/>
                  </a:schemeClr>
                </a:solidFill>
              </a:rPr>
              <a:t>Remember our class ground rules!</a:t>
            </a:r>
          </a:p>
        </p:txBody>
      </p:sp>
    </p:spTree>
    <p:extLst>
      <p:ext uri="{BB962C8B-B14F-4D97-AF65-F5344CB8AC3E}">
        <p14:creationId xmlns:p14="http://schemas.microsoft.com/office/powerpoint/2010/main" val="3354473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43E657-8D3F-3201-E5C7-F9B9D2B2D1DB}"/>
              </a:ext>
            </a:extLst>
          </p:cNvPr>
          <p:cNvSpPr txBox="1"/>
          <p:nvPr/>
        </p:nvSpPr>
        <p:spPr>
          <a:xfrm>
            <a:off x="1238936" y="1108076"/>
            <a:ext cx="7038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What’s our starting point?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6F3ADE-396F-7462-5895-8B0AD5F8D9E3}"/>
              </a:ext>
            </a:extLst>
          </p:cNvPr>
          <p:cNvSpPr txBox="1"/>
          <p:nvPr/>
        </p:nvSpPr>
        <p:spPr>
          <a:xfrm>
            <a:off x="1238936" y="2079187"/>
            <a:ext cx="67055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Write the names of any jobs you can think of on the post-it notes.</a:t>
            </a:r>
          </a:p>
        </p:txBody>
      </p:sp>
      <p:pic>
        <p:nvPicPr>
          <p:cNvPr id="4" name="Graphic 4" descr="Postit Notes outline">
            <a:extLst>
              <a:ext uri="{FF2B5EF4-FFF2-40B4-BE49-F238E27FC236}">
                <a16:creationId xmlns:a16="http://schemas.microsoft.com/office/drawing/2014/main" id="{81810CC5-5FB6-2CD6-9DCC-1CC99BFC8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56765" y="3471545"/>
            <a:ext cx="3386455" cy="3386455"/>
          </a:xfrm>
          <a:prstGeom prst="rect">
            <a:avLst/>
          </a:prstGeom>
        </p:spPr>
      </p:pic>
      <p:pic>
        <p:nvPicPr>
          <p:cNvPr id="5" name="Graphic 8" descr="Pencil outline">
            <a:extLst>
              <a:ext uri="{FF2B5EF4-FFF2-40B4-BE49-F238E27FC236}">
                <a16:creationId xmlns:a16="http://schemas.microsoft.com/office/drawing/2014/main" id="{090C80EE-CBE0-AD85-215F-C34D2480F8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6261" y="3598985"/>
            <a:ext cx="2519680" cy="251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92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A7CA9F1B-00F0-8642-F854-6D79B496831F}"/>
              </a:ext>
            </a:extLst>
          </p:cNvPr>
          <p:cNvSpPr txBox="1"/>
          <p:nvPr/>
        </p:nvSpPr>
        <p:spPr>
          <a:xfrm>
            <a:off x="469272" y="891701"/>
            <a:ext cx="7038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In the community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E31BE279-3E24-1F62-19E7-2E1B2D57189F}"/>
              </a:ext>
            </a:extLst>
          </p:cNvPr>
          <p:cNvSpPr txBox="1"/>
          <p:nvPr/>
        </p:nvSpPr>
        <p:spPr>
          <a:xfrm>
            <a:off x="664866" y="6131337"/>
            <a:ext cx="11057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What are the different jobs that people might do in the community?</a:t>
            </a:r>
          </a:p>
        </p:txBody>
      </p:sp>
      <p:pic>
        <p:nvPicPr>
          <p:cNvPr id="5" name="Picture 4" descr="A cartoon of a road with buildings and cars&#10;&#10;Description automatically generated">
            <a:extLst>
              <a:ext uri="{FF2B5EF4-FFF2-40B4-BE49-F238E27FC236}">
                <a16:creationId xmlns:a16="http://schemas.microsoft.com/office/drawing/2014/main" id="{2B8D7F58-3188-129C-6387-4C9E4E7C0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827" y="1678556"/>
            <a:ext cx="5181710" cy="437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263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A7CA9F1B-00F0-8642-F854-6D79B496831F}"/>
              </a:ext>
            </a:extLst>
          </p:cNvPr>
          <p:cNvSpPr txBox="1"/>
          <p:nvPr/>
        </p:nvSpPr>
        <p:spPr>
          <a:xfrm>
            <a:off x="600170" y="1086499"/>
            <a:ext cx="7038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Talking heads</a:t>
            </a:r>
          </a:p>
        </p:txBody>
      </p:sp>
      <p:pic>
        <p:nvPicPr>
          <p:cNvPr id="4" name="Picture 3" descr="Free Teacher Learning photo and picture">
            <a:extLst>
              <a:ext uri="{FF2B5EF4-FFF2-40B4-BE49-F238E27FC236}">
                <a16:creationId xmlns:a16="http://schemas.microsoft.com/office/drawing/2014/main" id="{F48A2605-68DA-83FD-D14D-2BD16C8D7F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506" y="1963680"/>
            <a:ext cx="3321544" cy="2214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A doctor checking a patient's blood pressure&#10;&#10;Description automatically generated">
            <a:extLst>
              <a:ext uri="{FF2B5EF4-FFF2-40B4-BE49-F238E27FC236}">
                <a16:creationId xmlns:a16="http://schemas.microsoft.com/office/drawing/2014/main" id="{E1831CCA-374A-CAAA-1292-C58903E12E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957" y="1914198"/>
            <a:ext cx="1502514" cy="2263844"/>
          </a:xfrm>
          <a:prstGeom prst="rect">
            <a:avLst/>
          </a:prstGeom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20E568F0-8952-3F87-88C0-62C1C4ABA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346" y="4516632"/>
            <a:ext cx="4461864" cy="21038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have just started working at a new school and teach Year 2. I </a:t>
            </a:r>
            <a:r>
              <a:rPr lang="en-GB" sz="21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help children in my class learn</a:t>
            </a:r>
            <a:r>
              <a:rPr lang="en-GB" sz="2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 </a:t>
            </a:r>
            <a:r>
              <a:rPr lang="en-GB" sz="21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 and teach lessons </a:t>
            </a:r>
            <a:r>
              <a:rPr lang="en-GB" sz="2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such as Maths and English and </a:t>
            </a:r>
            <a:r>
              <a:rPr lang="en-GB" sz="21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mark books</a:t>
            </a:r>
            <a:r>
              <a:rPr lang="en-GB" sz="2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 enjoy being part of a team of teachers!</a:t>
            </a:r>
            <a:endParaRPr lang="en-GB" sz="2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F7D58F87-196B-DB87-0DA7-ACC6E2F589E5}"/>
              </a:ext>
            </a:extLst>
          </p:cNvPr>
          <p:cNvSpPr txBox="1"/>
          <p:nvPr/>
        </p:nvSpPr>
        <p:spPr>
          <a:xfrm>
            <a:off x="6450929" y="4516632"/>
            <a:ext cx="5081906" cy="210380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want to help people. I work at the hospital and </a:t>
            </a:r>
            <a:r>
              <a:rPr lang="en-GB" sz="21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look after people who are ill</a:t>
            </a:r>
            <a:r>
              <a:rPr lang="en-GB" sz="2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 can </a:t>
            </a:r>
            <a:r>
              <a:rPr lang="en-GB" sz="21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give medicine</a:t>
            </a:r>
            <a:r>
              <a:rPr lang="en-GB" sz="2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help them to feel better. I also </a:t>
            </a:r>
            <a:r>
              <a:rPr lang="en-GB" sz="21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visit people in their homes </a:t>
            </a:r>
            <a:r>
              <a:rPr lang="en-GB" sz="2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such as the elderly or those who have just come out of hospital.</a:t>
            </a:r>
            <a:endParaRPr lang="en-GB" sz="2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85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A7CA9F1B-00F0-8642-F854-6D79B496831F}"/>
              </a:ext>
            </a:extLst>
          </p:cNvPr>
          <p:cNvSpPr txBox="1"/>
          <p:nvPr/>
        </p:nvSpPr>
        <p:spPr>
          <a:xfrm>
            <a:off x="660757" y="987874"/>
            <a:ext cx="7038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Talking heads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6B199C75-DAE9-F2DF-FC5E-C5E76DAE1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2325" y="4481907"/>
            <a:ext cx="4562475" cy="1831657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work at the bank, and I enjoy </a:t>
            </a:r>
            <a:r>
              <a:rPr lang="en-GB" sz="20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 with customers</a:t>
            </a:r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 work long hours, but I don’t mind. I </a:t>
            </a:r>
            <a:r>
              <a:rPr lang="en-GB" sz="20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 them organise their money</a:t>
            </a:r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I </a:t>
            </a:r>
            <a:r>
              <a:rPr lang="en-GB" sz="20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give them advice about how to plan for the future</a:t>
            </a:r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6" descr="A person wearing a headset and sitting at a desk&#10;&#10;Description automatically generated">
            <a:extLst>
              <a:ext uri="{FF2B5EF4-FFF2-40B4-BE49-F238E27FC236}">
                <a16:creationId xmlns:a16="http://schemas.microsoft.com/office/drawing/2014/main" id="{5098E2C9-2F49-5CC4-91EF-797BCBD55B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163" y="1946892"/>
            <a:ext cx="3423123" cy="228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9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3BF8C9-5684-C480-F402-5F3AD8C23E1E}"/>
              </a:ext>
            </a:extLst>
          </p:cNvPr>
          <p:cNvSpPr txBox="1"/>
          <p:nvPr/>
        </p:nvSpPr>
        <p:spPr>
          <a:xfrm>
            <a:off x="538162" y="947737"/>
            <a:ext cx="7038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Talking heads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920FF2DB-BA70-78EF-3821-5263A507FF4D}"/>
              </a:ext>
            </a:extLst>
          </p:cNvPr>
          <p:cNvSpPr/>
          <p:nvPr/>
        </p:nvSpPr>
        <p:spPr>
          <a:xfrm>
            <a:off x="2728911" y="2119312"/>
            <a:ext cx="6267451" cy="3181350"/>
          </a:xfrm>
          <a:prstGeom prst="cloudCallou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tx1"/>
                </a:solidFill>
              </a:rPr>
              <a:t>How does each job help people in the community?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09B56D-E42D-CA0A-A0B2-7E0F63690F2C}"/>
              </a:ext>
            </a:extLst>
          </p:cNvPr>
          <p:cNvSpPr/>
          <p:nvPr/>
        </p:nvSpPr>
        <p:spPr>
          <a:xfrm>
            <a:off x="671512" y="2319337"/>
            <a:ext cx="1952625" cy="5715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600" b="1" dirty="0">
                <a:solidFill>
                  <a:schemeClr val="tx1"/>
                </a:solidFill>
              </a:rPr>
              <a:t>Teacher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3B271D9-4335-DD60-A254-F048723826EF}"/>
              </a:ext>
            </a:extLst>
          </p:cNvPr>
          <p:cNvSpPr/>
          <p:nvPr/>
        </p:nvSpPr>
        <p:spPr>
          <a:xfrm>
            <a:off x="776286" y="5014912"/>
            <a:ext cx="1952625" cy="5715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600" b="1" dirty="0">
                <a:solidFill>
                  <a:schemeClr val="tx1"/>
                </a:solidFill>
              </a:rPr>
              <a:t>Nurse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9EA9F15-6990-1B7C-C83A-113FBB960B80}"/>
              </a:ext>
            </a:extLst>
          </p:cNvPr>
          <p:cNvSpPr/>
          <p:nvPr/>
        </p:nvSpPr>
        <p:spPr>
          <a:xfrm>
            <a:off x="9463089" y="3796890"/>
            <a:ext cx="2262187" cy="5715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600" b="1" dirty="0">
                <a:solidFill>
                  <a:schemeClr val="tx1"/>
                </a:solidFill>
              </a:rPr>
              <a:t>Bank worker</a:t>
            </a:r>
          </a:p>
        </p:txBody>
      </p:sp>
    </p:spTree>
    <p:extLst>
      <p:ext uri="{BB962C8B-B14F-4D97-AF65-F5344CB8AC3E}">
        <p14:creationId xmlns:p14="http://schemas.microsoft.com/office/powerpoint/2010/main" val="351302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235B6B-0901-0E3F-C09B-E80DA4163ADA}"/>
              </a:ext>
            </a:extLst>
          </p:cNvPr>
          <p:cNvSpPr txBox="1"/>
          <p:nvPr/>
        </p:nvSpPr>
        <p:spPr>
          <a:xfrm>
            <a:off x="1407723" y="1309145"/>
            <a:ext cx="7038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What are jobs for?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709B0E4A-1580-B6C2-46A9-57DACB54770E}"/>
              </a:ext>
            </a:extLst>
          </p:cNvPr>
          <p:cNvSpPr/>
          <p:nvPr/>
        </p:nvSpPr>
        <p:spPr>
          <a:xfrm>
            <a:off x="2691057" y="2832511"/>
            <a:ext cx="6402071" cy="3148963"/>
          </a:xfrm>
          <a:prstGeom prst="cloudCallou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>
                <a:solidFill>
                  <a:schemeClr val="tx1"/>
                </a:solidFill>
              </a:rPr>
              <a:t>Why do people have jobs?</a:t>
            </a:r>
          </a:p>
        </p:txBody>
      </p:sp>
    </p:spTree>
    <p:extLst>
      <p:ext uri="{BB962C8B-B14F-4D97-AF65-F5344CB8AC3E}">
        <p14:creationId xmlns:p14="http://schemas.microsoft.com/office/powerpoint/2010/main" val="6929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BDE901D8-4EB2-FCDE-B026-D9FB6B52FDC5}"/>
              </a:ext>
            </a:extLst>
          </p:cNvPr>
          <p:cNvSpPr/>
          <p:nvPr/>
        </p:nvSpPr>
        <p:spPr>
          <a:xfrm>
            <a:off x="402202" y="2044151"/>
            <a:ext cx="5324476" cy="2609850"/>
          </a:xfrm>
          <a:prstGeom prst="wedgeEllipseCallou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200" i="1" dirty="0">
                <a:solidFill>
                  <a:schemeClr val="tx1"/>
                </a:solidFill>
                <a:effectLst/>
              </a:rPr>
              <a:t>I volunteer at the cat shelter and look after the new cats who arrive there. I make sure the cats have enough food and welcome visitors who want to give them a new home. </a:t>
            </a:r>
            <a:endParaRPr lang="en-GB" sz="2200" i="1" dirty="0">
              <a:solidFill>
                <a:schemeClr val="tx1"/>
              </a:solidFill>
            </a:endParaRPr>
          </a:p>
        </p:txBody>
      </p:sp>
      <p:pic>
        <p:nvPicPr>
          <p:cNvPr id="3" name="Picture 2" descr="A person holding a cat&#10;&#10;Description automatically generated">
            <a:extLst>
              <a:ext uri="{FF2B5EF4-FFF2-40B4-BE49-F238E27FC236}">
                <a16:creationId xmlns:a16="http://schemas.microsoft.com/office/drawing/2014/main" id="{D8398513-DD91-00F4-81C1-EDA6DADC2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770" y="4733925"/>
            <a:ext cx="1593850" cy="2124075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989D0D82-D347-C76D-05A1-A8CF9864CCFE}"/>
              </a:ext>
            </a:extLst>
          </p:cNvPr>
          <p:cNvSpPr txBox="1"/>
          <p:nvPr/>
        </p:nvSpPr>
        <p:spPr>
          <a:xfrm>
            <a:off x="369323" y="1056814"/>
            <a:ext cx="7038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What are jobs for?</a:t>
            </a: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D750D971-C9EB-8F22-189A-EB50E10F1A6E}"/>
              </a:ext>
            </a:extLst>
          </p:cNvPr>
          <p:cNvSpPr/>
          <p:nvPr/>
        </p:nvSpPr>
        <p:spPr>
          <a:xfrm>
            <a:off x="6859842" y="2124075"/>
            <a:ext cx="4752976" cy="2609850"/>
          </a:xfrm>
          <a:prstGeom prst="cloudCallou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</a:rPr>
              <a:t>Why might someone do voluntary work, even if they don’t get paid?</a:t>
            </a:r>
          </a:p>
        </p:txBody>
      </p:sp>
    </p:spTree>
    <p:extLst>
      <p:ext uri="{BB962C8B-B14F-4D97-AF65-F5344CB8AC3E}">
        <p14:creationId xmlns:p14="http://schemas.microsoft.com/office/powerpoint/2010/main" val="2570001336"/>
      </p:ext>
    </p:extLst>
  </p:cSld>
  <p:clrMapOvr>
    <a:masterClrMapping/>
  </p:clrMapOvr>
</p:sld>
</file>

<file path=ppt/theme/theme1.xml><?xml version="1.0" encoding="utf-8"?>
<a:theme xmlns:a="http://schemas.openxmlformats.org/drawingml/2006/main" name="Start Small; Dream Bi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rt Small; Dream Big" id="{C44ACCD2-2667-46C9-90ED-A4F80E80B603}" vid="{5DE76F3E-18B7-4DC2-A5AB-CBBB0C4F0AD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330508EED1774E83FAD29B4E5B1988" ma:contentTypeVersion="19" ma:contentTypeDescription="Create a new document." ma:contentTypeScope="" ma:versionID="5a5e08c8d2d23acad3d104743fb97c05">
  <xsd:schema xmlns:xsd="http://www.w3.org/2001/XMLSchema" xmlns:xs="http://www.w3.org/2001/XMLSchema" xmlns:p="http://schemas.microsoft.com/office/2006/metadata/properties" xmlns:ns2="a6d796ba-87e0-471c-81e6-24e32029e591" xmlns:ns3="75ca23ed-fdba-4544-8426-dc162b381dbf" targetNamespace="http://schemas.microsoft.com/office/2006/metadata/properties" ma:root="true" ma:fieldsID="11bf54bf675d964034e2b05eaf3ad80a" ns2:_="" ns3:_="">
    <xsd:import namespace="a6d796ba-87e0-471c-81e6-24e32029e591"/>
    <xsd:import namespace="75ca23ed-fdba-4544-8426-dc162b381dbf"/>
    <xsd:element name="properties">
      <xsd:complexType>
        <xsd:sequence>
          <xsd:element name="documentManagement">
            <xsd:complexType>
              <xsd:all>
                <xsd:element ref="ns2:n4290a1dd8ff44f2879166c2b78ea0d9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d796ba-87e0-471c-81e6-24e32029e591" elementFormDefault="qualified">
    <xsd:import namespace="http://schemas.microsoft.com/office/2006/documentManagement/types"/>
    <xsd:import namespace="http://schemas.microsoft.com/office/infopath/2007/PartnerControls"/>
    <xsd:element name="n4290a1dd8ff44f2879166c2b78ea0d9" ma:index="9" nillable="true" ma:taxonomy="true" ma:internalName="n4290a1dd8ff44f2879166c2b78ea0d9" ma:taxonomyFieldName="Document_x0020_Type" ma:displayName="Document Type" ma:default="" ma:fieldId="{74290a1d-d8ff-44f2-8791-66c2b78ea0d9}" ma:sspId="f6e0c83f-acaa-4304-b138-9c5a9482c26e" ma:termSetId="78ac366d-73ed-452a-8a2f-816ad01162f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6e0c83f-acaa-4304-b138-9c5a9482c2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ca23ed-fdba-4544-8426-dc162b381dbf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c64f1724-f6c2-41e0-8cf8-d9c1bee390ee}" ma:internalName="TaxCatchAll" ma:showField="CatchAllData" ma:web="75ca23ed-fdba-4544-8426-dc162b381d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5ca23ed-fdba-4544-8426-dc162b381dbf" xsi:nil="true"/>
    <lcf76f155ced4ddcb4097134ff3c332f xmlns="a6d796ba-87e0-471c-81e6-24e32029e591">
      <Terms xmlns="http://schemas.microsoft.com/office/infopath/2007/PartnerControls"/>
    </lcf76f155ced4ddcb4097134ff3c332f>
    <SharedWithUsers xmlns="75ca23ed-fdba-4544-8426-dc162b381dbf">
      <UserInfo>
        <DisplayName/>
        <AccountId xsi:nil="true"/>
        <AccountType/>
      </UserInfo>
    </SharedWithUsers>
    <n4290a1dd8ff44f2879166c2b78ea0d9 xmlns="a6d796ba-87e0-471c-81e6-24e32029e591">
      <Terms xmlns="http://schemas.microsoft.com/office/infopath/2007/PartnerControls"/>
    </n4290a1dd8ff44f2879166c2b78ea0d9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F56FAD-0C38-4BD8-9760-5C8D0EE24881}"/>
</file>

<file path=customXml/itemProps2.xml><?xml version="1.0" encoding="utf-8"?>
<ds:datastoreItem xmlns:ds="http://schemas.openxmlformats.org/officeDocument/2006/customXml" ds:itemID="{6E4AFC01-5341-4F00-8BB1-09D18066F8ED}">
  <ds:schemaRefs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75ca23ed-fdba-4544-8426-dc162b381dbf"/>
    <ds:schemaRef ds:uri="a6d796ba-87e0-471c-81e6-24e32029e591"/>
    <ds:schemaRef ds:uri="88f9c89a-407a-49b7-9ca1-7578c3d06dfc"/>
    <ds:schemaRef ds:uri="6ded5182-507a-430e-922d-50a9575e5a4a"/>
  </ds:schemaRefs>
</ds:datastoreItem>
</file>

<file path=customXml/itemProps3.xml><?xml version="1.0" encoding="utf-8"?>
<ds:datastoreItem xmlns:ds="http://schemas.openxmlformats.org/officeDocument/2006/customXml" ds:itemID="{845EFDFB-AB8A-4351-8A79-015FF1CAF0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Start Small; Dream Big</Template>
  <TotalTime>50</TotalTime>
  <Words>472</Words>
  <Application>Microsoft Office PowerPoint</Application>
  <PresentationFormat>Widescreen</PresentationFormat>
  <Paragraphs>42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Century Gothic</vt:lpstr>
      <vt:lpstr>Start Small; Dream Big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Aiysha Rao</dc:creator>
  <cp:lastModifiedBy>Lydia Stober</cp:lastModifiedBy>
  <cp:revision>1</cp:revision>
  <dcterms:created xsi:type="dcterms:W3CDTF">2024-04-03T13:08:54Z</dcterms:created>
  <dcterms:modified xsi:type="dcterms:W3CDTF">2024-04-11T11:23:55Z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0x01010046330508EED1774E83FAD29B4E5B1988</vt:lpwstr>
  </property>
  <property fmtid="{D5CDD505-2E9C-101B-9397-08002B2CF9AE}" pid="3" name="MediaServiceImageTags">
    <vt:lpwstr/>
  </property>
  <property fmtid="{D5CDD505-2E9C-101B-9397-08002B2CF9AE}" pid="4" name="Document Type">
    <vt:lpwstr/>
  </property>
  <property fmtid="{D5CDD505-2E9C-101B-9397-08002B2CF9AE}" pid="5" name="Order">
    <vt:r8>17100</vt:r8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_ExtendedDescription">
    <vt:lpwstr/>
  </property>
  <property fmtid="{D5CDD505-2E9C-101B-9397-08002B2CF9AE}" pid="13" name="TriggerFlowInfo">
    <vt:lpwstr/>
  </property>
</Properties>
</file>