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  <p:sldMasterId id="2147483708" r:id="rId3"/>
  </p:sldMasterIdLst>
  <p:notesMasterIdLst>
    <p:notesMasterId r:id="rId9"/>
  </p:notesMasterIdLst>
  <p:handoutMasterIdLst>
    <p:handoutMasterId r:id="rId10"/>
  </p:handoutMasterIdLst>
  <p:sldIdLst>
    <p:sldId id="25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8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AA39-731A-48C4-B182-79B6C3B8D6C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D091-8792-4137-9DBE-B77826A20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6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458A-6E40-40D7-8975-3EB65DD87C5A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6680-7ADA-40AF-81D9-872AF6F4A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Daniel  studied three science subjects and business studies for his A-levels, and he then did a summer placement with Johnson Matthey.  At university he studied business studies and chemistry. He worked as a scientist before moving into sales and business.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6680-7ADA-40AF-81D9-872AF6F4A8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At secondary school Marlon chose to study science, advanced maths and language.  At university, he started to study a science called pharmacy but he enjoyed the chemistry part so much that he swapped to this instead.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6680-7ADA-40AF-81D9-872AF6F4A8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7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Yati</a:t>
            </a:r>
            <a:r>
              <a:rPr lang="en-GB" dirty="0"/>
              <a:t> chose three science subjects and computing at secondary school. At university, she chose chemical engineering as she was really interested in creating something new from science experiments.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6680-7ADA-40AF-81D9-872AF6F4A8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0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Aneta</a:t>
            </a:r>
            <a:r>
              <a:rPr lang="en-GB" dirty="0"/>
              <a:t> needed a GCSE in science and Functional skills level 2 in English and maths. She has recently finished her Level 3 apprenticeship and will soon start her Level 5 apprenticeship.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46680-7ADA-40AF-81D9-872AF6F4A8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15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422" y="2792185"/>
            <a:ext cx="6858000" cy="18745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37714" y="1240972"/>
            <a:ext cx="1306286" cy="4976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 Capital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Skills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Reputation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STEM Careers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Community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Raising Aspirations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Ambassadors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Staff Development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5575" y="365126"/>
            <a:ext cx="753518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AutoShape 2" descr="Small Twitter Logo - LogoDix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Small Twitter Logo - LogoDix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DAF2-B095-DA4B-B320-21C1AF6E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2508A-1DDB-4E41-BC8A-327A0A8C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CBB52-0028-7B41-AEB3-2A3630BD3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3F7B-108C-AD4F-A8BA-AADE1B8F4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9D1C3-6365-D042-AA2B-2244C417E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27F82-5D9E-284B-9723-9DF89F68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AA34C-E998-6E41-B435-0F872EAA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214C7-6833-0448-918F-9A17AEF0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4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DC76-090B-2C41-82C5-19D39512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69CD4-358D-2D41-B241-BDBC7F26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1611B-34C6-574C-AD3D-A1268669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A9A10-70FD-434F-929D-1E866AD5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DB2BB-4C14-CB46-8FD2-17CAA8FD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1857F-342F-5D47-B23E-F19AD63D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0C5AC-1A05-3D4F-B8BA-5A6153A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3C2E-4FF1-154D-930C-852E5971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D7D9-D40F-9148-A678-54541B20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0994C-6ED4-5042-A27D-3F3459018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0DA7-ABD3-6D40-837C-8BB25A66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3003A-28D7-A442-AE64-7E51806F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0E271-8525-164A-9FA9-019DAC3A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7401-4D99-9D43-8620-6AF7DA8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10E88-31F2-9B4A-A063-3F823BB35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E569D-2FF3-C548-B595-F0BD3367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04BCC-79B5-244A-B420-9D05F44A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AAB88-5C82-574E-AD09-39F8D174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BAF8A-E50B-2245-940E-B06470EF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A6F8-EF4D-E74A-8951-7414908A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3D757-40FF-7544-BDF0-23B1EEC75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1EAE-BD96-374E-B852-9FEEEA93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76CAC-394F-5648-BF24-86BD0F3E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9412B-3CF7-4B4A-936D-3DCAB545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81280-D413-724A-9E0E-7DC5B3739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FE50C-F73A-E242-8C42-286877390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88B1-4251-5A4B-A1F1-EC5F276C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818A-94B1-434D-817D-B2243260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8B38C-0788-2049-A3AA-081AD928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25EC-84CA-8040-B7B9-499783E8E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EF665-A4FA-944F-843F-6D09959E8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67AF-0BF9-5A43-81A8-151C3F9E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188A3-D01D-6146-8FBD-7739FD20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7151-C4D1-1E4C-A215-041A646D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AFEC-CBB1-4C45-ABE6-ACFA8F55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2395-5891-6545-AFCF-38C1DF93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3F61D-2461-E842-AB50-A2C15D4E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BA8A-1705-8B4D-A259-00ECC95F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4062-F5CA-8844-9936-7913B705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B1DC-AE26-2346-B9CF-F98CEE0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A0E37-80E2-F140-B6EB-A231264C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41CB-E55E-8F48-9CA4-0734F286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07D9B-DE25-8249-B06F-03DE1FC8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98E1A-5A18-3540-BA6E-CA33F212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1650" y="134810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0B56-AEF1-FA4D-B4BC-F7D216E9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54B63-1C07-D841-9B1D-A3D495FF9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45D3-340D-2947-B941-3AD532739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F75BE-B1EC-6B47-A0D2-47D76A4C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AE722-837E-C046-8923-110D952A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619D9-C12E-B148-92F6-9AFD522D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1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0D49-B018-B34E-993F-CFDDFDE1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71E41-C1D3-CC49-8C91-60A4B5729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F4867-3632-E44D-A539-742E277BD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E3006-AEF2-964C-B6B0-027A44A3F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6E78D-AD2B-7549-A965-FB802E24F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4DA15-12A4-D041-93F4-4F2CAA9D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D9169-AABF-C846-9AF5-56188B6E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E7FCB-D26C-7248-BA79-82C90B8E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72FE-6BAE-414B-BCAE-2000389B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8FF1E-0B77-0048-ADB5-59C6FC68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1B5F8-9716-9A4D-AA14-AE440642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404C8-AA5A-D546-B7B9-88A0BDDC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7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F1435-BF55-1340-94CE-CD5A8B15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A3C7D-DA60-6F4C-A76F-6DCA194E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49AC5-324D-7648-9B79-0ED281A5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8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CC2E-029D-CD4F-83B5-3E036924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D444-341A-4F47-B189-CF148D98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69F02-1618-D84E-8485-474F87A00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DC421-43B2-E741-BF9B-ED975948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C695E-23EA-4044-9339-B50E5910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8E77C-2158-A940-A6D2-F3EFB249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2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B0F2-D32E-C847-B894-257F6342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06BA8-3C4E-5742-AA54-370B94053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301F-A651-BC4A-8A7E-F4AB3006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330D7-74C9-314E-92F1-23279A50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6CFCA-7A5C-4D4B-B582-CD76B00C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44F6-FA3B-0E44-A425-CEFDBAD9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F197-165B-214E-89A0-F8C18C4C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7104B-3692-FF40-ADC7-33DB2FB00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F6EA-4528-4343-8330-4FCEB583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D186F-DCE5-CB45-9866-5E35BA62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7AB9-D7A4-F540-90F8-5727A6E0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C68D7-7AF0-F144-8E23-3F844FEB3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AA9B0-51F9-4B4E-9507-8E17BD4D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13CA0-9989-B34E-A650-66354145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13ED-9F88-154F-936E-CE7AA6E9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9A5D8-0864-5E49-B55A-F16105C0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8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69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8D29-494A-E449-82FF-9D3FE746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78491-D1C1-C443-9837-BA6245FC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3060B-1B61-DF4D-B28E-694420B6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DE2E-5999-5B4F-9600-D4C781E3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96B76-D2C5-F14D-A113-BB9D48F3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4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B073-5801-CA41-ADC2-68DA00D2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D35D-52BD-824A-9780-DCAE9D86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20" y="17240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02CC-2AC1-8445-BA1D-7D023A1F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E2F0-6495-B342-8B78-C88944B5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1440C-85B1-024E-ABBE-6C2526C0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B281-608F-A04E-9A6D-1117DFC2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B74C-0875-B742-AE2B-05E656B05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C839-896C-344B-AD4D-52AB4498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1025-409B-0F40-990C-04850258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F257-3F09-E342-B464-4C587489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907B-DA07-8249-AFCE-C1386F64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20" y="2635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A570-1D82-E74E-AEC5-5B0129D17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838B5-420A-DF46-83E1-D5485B3B5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E8330-2EA7-CE4C-BCD7-3C825E9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6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C13EB2F5-E818-FA42-AE52-579F5DCC7E9A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5C8EB-73C2-CA4F-8B61-252451E4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7920" y="62547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FBDC-CA42-2E40-BA31-0546A68B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6920" y="6254750"/>
            <a:ext cx="2057400" cy="365125"/>
          </a:xfrm>
          <a:prstGeom prst="rect">
            <a:avLst/>
          </a:prstGeom>
        </p:spPr>
        <p:txBody>
          <a:bodyPr/>
          <a:lstStyle/>
          <a:p>
            <a:fld id="{30DE47E3-AECA-D340-B3BD-6907A1A3B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66E6-B1A4-E746-BCDC-ABD943B07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E86D69-6F23-B349-B047-982C29F08247}"/>
              </a:ext>
            </a:extLst>
          </p:cNvPr>
          <p:cNvSpPr/>
          <p:nvPr userDrawn="1"/>
        </p:nvSpPr>
        <p:spPr>
          <a:xfrm>
            <a:off x="7837714" y="1240972"/>
            <a:ext cx="1306286" cy="4976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 Capital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Skills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Reputation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STEM Careers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Community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Raising Aspirations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Ambassadors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baseline="0" dirty="0">
                <a:solidFill>
                  <a:schemeClr val="bg1">
                    <a:lumMod val="50000"/>
                  </a:schemeClr>
                </a:solidFill>
              </a:rPr>
              <a:t>Staff Development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1AEFBA9-CC52-D242-BAEF-BA5E7EA1C228}"/>
              </a:ext>
            </a:extLst>
          </p:cNvPr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BF48B3EB-CAA4-634C-8DA5-3577A99DC73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2" descr="CIEC Twitter">
              <a:extLst>
                <a:ext uri="{FF2B5EF4-FFF2-40B4-BE49-F238E27FC236}">
                  <a16:creationId xmlns:a16="http://schemas.microsoft.com/office/drawing/2014/main" id="{B4A0185C-C26D-F24B-B1B4-53D62B25FB2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ink icon Royalty Free Vector Image - VectorStock">
              <a:extLst>
                <a:ext uri="{FF2B5EF4-FFF2-40B4-BE49-F238E27FC236}">
                  <a16:creationId xmlns:a16="http://schemas.microsoft.com/office/drawing/2014/main" id="{5AF87F48-3FFE-004B-AE61-5597AD182C3A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22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EB943-0693-304E-8A86-4C77A961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D05C6-F432-1E48-B4F5-F9AD3139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6432B-45C5-1D48-9B6D-E109E99E5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FE89-44C0-DF47-BB15-4D394C8A3845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E4E9-CBB3-2B4F-ABAA-C60FFDC28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955E-C800-1945-A632-CBDE30BA3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CA25-3586-C848-AE2C-E46E904D68C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158930-87E9-9348-BC0B-7A912F9BD7E2}"/>
              </a:ext>
            </a:extLst>
          </p:cNvPr>
          <p:cNvGrpSpPr/>
          <p:nvPr userDrawn="1"/>
        </p:nvGrpSpPr>
        <p:grpSpPr>
          <a:xfrm>
            <a:off x="81053" y="6390266"/>
            <a:ext cx="3407773" cy="265963"/>
            <a:chOff x="81053" y="6390266"/>
            <a:chExt cx="3407773" cy="265963"/>
          </a:xfrm>
        </p:grpSpPr>
        <p:sp>
          <p:nvSpPr>
            <p:cNvPr id="8" name="Footer Placeholder 3">
              <a:extLst>
                <a:ext uri="{FF2B5EF4-FFF2-40B4-BE49-F238E27FC236}">
                  <a16:creationId xmlns:a16="http://schemas.microsoft.com/office/drawing/2014/main" id="{5578292F-418A-7D40-9E6B-2FE64B0ED72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53" y="6402099"/>
              <a:ext cx="3407773" cy="2422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6858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ciec.org.uk                     @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ciecyork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" descr="CIEC Twitter">
              <a:extLst>
                <a:ext uri="{FF2B5EF4-FFF2-40B4-BE49-F238E27FC236}">
                  <a16:creationId xmlns:a16="http://schemas.microsoft.com/office/drawing/2014/main" id="{12E38B85-0E00-4146-A56F-A8810551B67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52" b="18123"/>
            <a:stretch/>
          </p:blipFill>
          <p:spPr bwMode="auto">
            <a:xfrm>
              <a:off x="1784940" y="6390266"/>
              <a:ext cx="297434" cy="26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Link icon Royalty Free Vector Image - VectorStock">
              <a:extLst>
                <a:ext uri="{FF2B5EF4-FFF2-40B4-BE49-F238E27FC236}">
                  <a16:creationId xmlns:a16="http://schemas.microsoft.com/office/drawing/2014/main" id="{0811FBDC-13C9-9045-A5F1-75707D35692F}"/>
                </a:ext>
              </a:extLst>
            </p:cNvPr>
            <p:cNvPicPr/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1" t="13864" r="14201" b="20801"/>
            <a:stretch/>
          </p:blipFill>
          <p:spPr bwMode="auto">
            <a:xfrm>
              <a:off x="441569" y="6402099"/>
              <a:ext cx="171206" cy="22130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65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7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80B02-571C-2F4F-841F-D751DBE1C4CE}"/>
              </a:ext>
            </a:extLst>
          </p:cNvPr>
          <p:cNvSpPr txBox="1"/>
          <p:nvPr/>
        </p:nvSpPr>
        <p:spPr>
          <a:xfrm>
            <a:off x="6300385" y="1667062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JOB </a:t>
            </a:r>
            <a:br>
              <a:rPr lang="en-US" b="1" dirty="0"/>
            </a:br>
            <a:r>
              <a:rPr lang="en-US" b="1" dirty="0"/>
              <a:t>DO I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6F479-CA4E-A14D-836E-F2597F6EA8F8}"/>
              </a:ext>
            </a:extLst>
          </p:cNvPr>
          <p:cNvSpPr txBox="1"/>
          <p:nvPr/>
        </p:nvSpPr>
        <p:spPr>
          <a:xfrm>
            <a:off x="6300384" y="4241992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DO IN MY JOB?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8E0443-B998-3441-B56D-8276FCB4F24B}"/>
              </a:ext>
            </a:extLst>
          </p:cNvPr>
          <p:cNvSpPr txBox="1"/>
          <p:nvPr/>
        </p:nvSpPr>
        <p:spPr>
          <a:xfrm>
            <a:off x="3664316" y="5634717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DID I ENJOY AT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02714-EE78-3D42-8FC3-392B241A956F}"/>
              </a:ext>
            </a:extLst>
          </p:cNvPr>
          <p:cNvSpPr txBox="1"/>
          <p:nvPr/>
        </p:nvSpPr>
        <p:spPr>
          <a:xfrm>
            <a:off x="1073516" y="4241992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NEED TO BE GOOD AT?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C50D5-1A6C-6240-A8C8-B5A3A1EB413B}"/>
              </a:ext>
            </a:extLst>
          </p:cNvPr>
          <p:cNvSpPr txBox="1"/>
          <p:nvPr/>
        </p:nvSpPr>
        <p:spPr>
          <a:xfrm>
            <a:off x="1073516" y="1639904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HOBBIES?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C9828-1BD7-CE47-BF98-4DD50E607740}"/>
              </a:ext>
            </a:extLst>
          </p:cNvPr>
          <p:cNvSpPr txBox="1"/>
          <p:nvPr/>
        </p:nvSpPr>
        <p:spPr>
          <a:xfrm>
            <a:off x="3564726" y="3592030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Daniel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FA48F9-8FF9-1040-847C-5B9DA9E5ADE8}"/>
              </a:ext>
            </a:extLst>
          </p:cNvPr>
          <p:cNvSpPr/>
          <p:nvPr/>
        </p:nvSpPr>
        <p:spPr>
          <a:xfrm>
            <a:off x="1058585" y="3616093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 I  enjoy reading. I am very active, I enjoy riding my bike and climbing mountains.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5F5863-4DD2-CB41-AA03-DB107F46E869}"/>
              </a:ext>
            </a:extLst>
          </p:cNvPr>
          <p:cNvSpPr/>
          <p:nvPr/>
        </p:nvSpPr>
        <p:spPr>
          <a:xfrm>
            <a:off x="6129758" y="3543903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spend time with customers helping them to solve problems.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9A203C-0022-0943-97A3-8229C2A1A083}"/>
              </a:ext>
            </a:extLst>
          </p:cNvPr>
          <p:cNvSpPr/>
          <p:nvPr/>
        </p:nvSpPr>
        <p:spPr>
          <a:xfrm>
            <a:off x="6121737" y="945167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Customer Account Manager at Johnson Matthey.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00715-5634-8B4A-BF90-3E775B8071EF}"/>
              </a:ext>
            </a:extLst>
          </p:cNvPr>
          <p:cNvSpPr/>
          <p:nvPr/>
        </p:nvSpPr>
        <p:spPr>
          <a:xfrm>
            <a:off x="1073516" y="945167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need to be able to do lots of things at the same time.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22170D-DB3A-BF49-B594-29BBC365FDA6}"/>
              </a:ext>
            </a:extLst>
          </p:cNvPr>
          <p:cNvSpPr/>
          <p:nvPr/>
        </p:nvSpPr>
        <p:spPr>
          <a:xfrm>
            <a:off x="3512832" y="4830928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loved acting in school plays.  I also played the clarinet, oboe and bassoon in the school orchestra.  My </a:t>
            </a:r>
            <a:r>
              <a:rPr lang="en-US" sz="1300" b="1" dirty="0" err="1">
                <a:solidFill>
                  <a:schemeClr val="tx1"/>
                </a:solidFill>
              </a:rPr>
              <a:t>favourite</a:t>
            </a:r>
            <a:r>
              <a:rPr lang="en-US" sz="1300" b="1" dirty="0">
                <a:solidFill>
                  <a:schemeClr val="tx1"/>
                </a:solidFill>
              </a:rPr>
              <a:t> subject was science.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F8C21F-7E2B-3B40-88AC-2354C2D1D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" t="3628" r="-281" b="18911"/>
          <a:stretch/>
        </p:blipFill>
        <p:spPr>
          <a:xfrm>
            <a:off x="3469570" y="1575736"/>
            <a:ext cx="2307600" cy="2041200"/>
          </a:xfrm>
          <a:prstGeom prst="rect">
            <a:avLst/>
          </a:prstGeom>
          <a:effectLst>
            <a:glow rad="63500">
              <a:schemeClr val="accent4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303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A3A17-F8FE-8D44-A923-491A2E1513B8}"/>
              </a:ext>
            </a:extLst>
          </p:cNvPr>
          <p:cNvSpPr txBox="1"/>
          <p:nvPr/>
        </p:nvSpPr>
        <p:spPr>
          <a:xfrm>
            <a:off x="6300385" y="1646513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JOB </a:t>
            </a:r>
            <a:br>
              <a:rPr lang="en-US" b="1" dirty="0"/>
            </a:br>
            <a:r>
              <a:rPr lang="en-US" b="1" dirty="0"/>
              <a:t>DO I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85C09-5F12-6742-B78D-856B22FB85B4}"/>
              </a:ext>
            </a:extLst>
          </p:cNvPr>
          <p:cNvSpPr txBox="1"/>
          <p:nvPr/>
        </p:nvSpPr>
        <p:spPr>
          <a:xfrm>
            <a:off x="6300384" y="4221443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DO IN MY JOB?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3175-953E-D74D-8B77-9379D86CF7CD}"/>
              </a:ext>
            </a:extLst>
          </p:cNvPr>
          <p:cNvSpPr txBox="1"/>
          <p:nvPr/>
        </p:nvSpPr>
        <p:spPr>
          <a:xfrm>
            <a:off x="3664316" y="5614168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DID I ENJOY AT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CF2D4-DDBB-3049-9CD3-699DBC62004E}"/>
              </a:ext>
            </a:extLst>
          </p:cNvPr>
          <p:cNvSpPr txBox="1"/>
          <p:nvPr/>
        </p:nvSpPr>
        <p:spPr>
          <a:xfrm>
            <a:off x="1073516" y="4221443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NEED TO BE GOOD 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7BCE-5B71-5149-A4FE-C0DFF336B8FB}"/>
              </a:ext>
            </a:extLst>
          </p:cNvPr>
          <p:cNvSpPr txBox="1"/>
          <p:nvPr/>
        </p:nvSpPr>
        <p:spPr>
          <a:xfrm>
            <a:off x="1073516" y="1619355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HOBBIES?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97A21-A81E-CB43-ACCD-E710CE538376}"/>
              </a:ext>
            </a:extLst>
          </p:cNvPr>
          <p:cNvSpPr txBox="1"/>
          <p:nvPr/>
        </p:nvSpPr>
        <p:spPr>
          <a:xfrm>
            <a:off x="3564726" y="3571481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Marlon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F43A9E-9694-DB45-8E7F-0FE086C251E5}"/>
              </a:ext>
            </a:extLst>
          </p:cNvPr>
          <p:cNvSpPr/>
          <p:nvPr/>
        </p:nvSpPr>
        <p:spPr>
          <a:xfrm>
            <a:off x="1058585" y="3595544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enjoy watching basketball and  American football.  I am also very interested in history.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CB9BD-420D-CD47-B8DA-CEDD5DF55ABF}"/>
              </a:ext>
            </a:extLst>
          </p:cNvPr>
          <p:cNvSpPr/>
          <p:nvPr/>
        </p:nvSpPr>
        <p:spPr>
          <a:xfrm>
            <a:off x="6129758" y="3523354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work with a team to make sure that we make the right amount of products. 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015709-A434-694A-9EC6-EA50C069BD19}"/>
              </a:ext>
            </a:extLst>
          </p:cNvPr>
          <p:cNvSpPr/>
          <p:nvPr/>
        </p:nvSpPr>
        <p:spPr>
          <a:xfrm>
            <a:off x="6121737" y="924618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Production Manager at Johnson Matthey.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F5E1C-B257-E545-B6AC-230A24110D43}"/>
              </a:ext>
            </a:extLst>
          </p:cNvPr>
          <p:cNvSpPr/>
          <p:nvPr/>
        </p:nvSpPr>
        <p:spPr>
          <a:xfrm>
            <a:off x="1073516" y="924618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need to be good at sharing ideas with other people.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F80E34-6AAC-304E-A944-C3DEE9A51F6F}"/>
              </a:ext>
            </a:extLst>
          </p:cNvPr>
          <p:cNvSpPr/>
          <p:nvPr/>
        </p:nvSpPr>
        <p:spPr>
          <a:xfrm>
            <a:off x="3512832" y="4810379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grew up in America and went to school there. I always enjoyed science and </a:t>
            </a:r>
            <a:r>
              <a:rPr lang="en-US" sz="1300" b="1" dirty="0" err="1">
                <a:solidFill>
                  <a:schemeClr val="tx1"/>
                </a:solidFill>
              </a:rPr>
              <a:t>maths</a:t>
            </a:r>
            <a:r>
              <a:rPr lang="en-US" sz="13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ABFBD2-A13E-6D46-97D5-3E95D2EB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2" r="3332"/>
          <a:stretch/>
        </p:blipFill>
        <p:spPr>
          <a:xfrm>
            <a:off x="3469570" y="1555187"/>
            <a:ext cx="2307600" cy="2041200"/>
          </a:xfrm>
          <a:prstGeom prst="rect">
            <a:avLst/>
          </a:prstGeom>
          <a:effectLst>
            <a:glow rad="63500">
              <a:schemeClr val="accent4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7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F6EEB-EC6B-AC4F-BE43-8F51F910234D}"/>
              </a:ext>
            </a:extLst>
          </p:cNvPr>
          <p:cNvSpPr txBox="1"/>
          <p:nvPr/>
        </p:nvSpPr>
        <p:spPr>
          <a:xfrm>
            <a:off x="6290111" y="1667061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JOB </a:t>
            </a:r>
            <a:br>
              <a:rPr lang="en-US" b="1" dirty="0"/>
            </a:br>
            <a:r>
              <a:rPr lang="en-US" b="1" dirty="0"/>
              <a:t>DO I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A0051-CDFB-0F48-B196-D60A061BDF54}"/>
              </a:ext>
            </a:extLst>
          </p:cNvPr>
          <p:cNvSpPr txBox="1"/>
          <p:nvPr/>
        </p:nvSpPr>
        <p:spPr>
          <a:xfrm>
            <a:off x="6290110" y="4241991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DO IN MY JOB?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E740-7666-6F46-994B-4F75B6C1C62D}"/>
              </a:ext>
            </a:extLst>
          </p:cNvPr>
          <p:cNvSpPr txBox="1"/>
          <p:nvPr/>
        </p:nvSpPr>
        <p:spPr>
          <a:xfrm>
            <a:off x="3654042" y="5634716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DID I ENJOY AT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234EA1-D530-3E4A-917E-9390E6600888}"/>
              </a:ext>
            </a:extLst>
          </p:cNvPr>
          <p:cNvSpPr txBox="1"/>
          <p:nvPr/>
        </p:nvSpPr>
        <p:spPr>
          <a:xfrm>
            <a:off x="1063242" y="4241991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NEED TO BE GOOD 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6193-3A85-2344-9AE3-F1677AE61EE4}"/>
              </a:ext>
            </a:extLst>
          </p:cNvPr>
          <p:cNvSpPr txBox="1"/>
          <p:nvPr/>
        </p:nvSpPr>
        <p:spPr>
          <a:xfrm>
            <a:off x="1063242" y="1639903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HOBBIES?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886EC-D4AD-5448-B1AC-2D1E44C00E61}"/>
              </a:ext>
            </a:extLst>
          </p:cNvPr>
          <p:cNvSpPr txBox="1"/>
          <p:nvPr/>
        </p:nvSpPr>
        <p:spPr>
          <a:xfrm>
            <a:off x="3554452" y="3592029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Yati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E5580F-B1E1-CB40-8881-7193C106B8CC}"/>
              </a:ext>
            </a:extLst>
          </p:cNvPr>
          <p:cNvSpPr/>
          <p:nvPr/>
        </p:nvSpPr>
        <p:spPr>
          <a:xfrm>
            <a:off x="1048311" y="3616092"/>
            <a:ext cx="222431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spend a lot of my free time encouraging girls to understand that they can choose science careers.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9BBC73-B555-E741-B9AD-4CE1D0F802B3}"/>
              </a:ext>
            </a:extLst>
          </p:cNvPr>
          <p:cNvSpPr/>
          <p:nvPr/>
        </p:nvSpPr>
        <p:spPr>
          <a:xfrm>
            <a:off x="6119484" y="3543902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lead a team which helps customers to reduce pollution.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AA1B2-A29E-DC45-9B0D-E9EF3D4C3EE9}"/>
              </a:ext>
            </a:extLst>
          </p:cNvPr>
          <p:cNvSpPr/>
          <p:nvPr/>
        </p:nvSpPr>
        <p:spPr>
          <a:xfrm>
            <a:off x="6111463" y="945166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Business Manager  for Europe at Johnson Matthey.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A12F91-5083-6447-85A0-FF20421E80C6}"/>
              </a:ext>
            </a:extLst>
          </p:cNvPr>
          <p:cNvSpPr/>
          <p:nvPr/>
        </p:nvSpPr>
        <p:spPr>
          <a:xfrm>
            <a:off x="1063242" y="945166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need to have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a good understanding of engineering and science.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B3ECB7-5065-8049-B326-5861FA619462}"/>
              </a:ext>
            </a:extLst>
          </p:cNvPr>
          <p:cNvSpPr/>
          <p:nvPr/>
        </p:nvSpPr>
        <p:spPr>
          <a:xfrm>
            <a:off x="3502558" y="4830927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went to school in India. I enjoyed painting, dancing and crafts. My </a:t>
            </a:r>
            <a:r>
              <a:rPr lang="en-US" sz="1300" b="1" dirty="0" err="1">
                <a:solidFill>
                  <a:schemeClr val="tx1"/>
                </a:solidFill>
              </a:rPr>
              <a:t>favourite</a:t>
            </a:r>
            <a:r>
              <a:rPr lang="en-US" sz="1300" b="1" dirty="0">
                <a:solidFill>
                  <a:schemeClr val="tx1"/>
                </a:solidFill>
              </a:rPr>
              <a:t> subject was science.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BF3A41-BFD4-764D-81F8-6959A0DB50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0" r="1430"/>
          <a:stretch/>
        </p:blipFill>
        <p:spPr>
          <a:xfrm>
            <a:off x="3459296" y="1575735"/>
            <a:ext cx="2307600" cy="2041200"/>
          </a:xfrm>
          <a:prstGeom prst="rect">
            <a:avLst/>
          </a:prstGeom>
          <a:effectLst>
            <a:glow rad="63500">
              <a:schemeClr val="accent4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025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9D5EF-C19E-CD41-964B-6C9B3FDF6526}"/>
              </a:ext>
            </a:extLst>
          </p:cNvPr>
          <p:cNvSpPr txBox="1"/>
          <p:nvPr/>
        </p:nvSpPr>
        <p:spPr>
          <a:xfrm>
            <a:off x="6300385" y="1646513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JOB </a:t>
            </a:r>
            <a:br>
              <a:rPr lang="en-US" b="1" dirty="0"/>
            </a:br>
            <a:r>
              <a:rPr lang="en-US" b="1" dirty="0"/>
              <a:t>DO I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C0973-CD01-DE4E-A34E-F07BFFECBC60}"/>
              </a:ext>
            </a:extLst>
          </p:cNvPr>
          <p:cNvSpPr txBox="1"/>
          <p:nvPr/>
        </p:nvSpPr>
        <p:spPr>
          <a:xfrm>
            <a:off x="6300384" y="4221443"/>
            <a:ext cx="1711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DO IN MY JOB?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345FC-5FDC-654E-B77D-7E8138455E29}"/>
              </a:ext>
            </a:extLst>
          </p:cNvPr>
          <p:cNvSpPr txBox="1"/>
          <p:nvPr/>
        </p:nvSpPr>
        <p:spPr>
          <a:xfrm>
            <a:off x="3664316" y="5614168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DID I ENJOY AT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1E165-82B5-6341-88AC-357B2B16BB44}"/>
              </a:ext>
            </a:extLst>
          </p:cNvPr>
          <p:cNvSpPr txBox="1"/>
          <p:nvPr/>
        </p:nvSpPr>
        <p:spPr>
          <a:xfrm>
            <a:off x="1073516" y="4221443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DO I NEED TO BE GOOD 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E6350-3D3E-B849-A3C3-44FE70A26F41}"/>
              </a:ext>
            </a:extLst>
          </p:cNvPr>
          <p:cNvSpPr txBox="1"/>
          <p:nvPr/>
        </p:nvSpPr>
        <p:spPr>
          <a:xfrm>
            <a:off x="1073516" y="1619355"/>
            <a:ext cx="203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HOBBIES?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2C189-63E2-0246-A4D7-FDDFB7BCAC65}"/>
              </a:ext>
            </a:extLst>
          </p:cNvPr>
          <p:cNvSpPr txBox="1"/>
          <p:nvPr/>
        </p:nvSpPr>
        <p:spPr>
          <a:xfrm>
            <a:off x="3564726" y="3571481"/>
            <a:ext cx="21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Aneta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B3B250-A661-A644-A1E8-44C7C2194A23}"/>
              </a:ext>
            </a:extLst>
          </p:cNvPr>
          <p:cNvSpPr/>
          <p:nvPr/>
        </p:nvSpPr>
        <p:spPr>
          <a:xfrm>
            <a:off x="1058585" y="3595544"/>
            <a:ext cx="222431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like to read non-fiction books.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I enjoy hiking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and art.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A7D75A-FD19-FE44-B5B1-C6FCFE4113A3}"/>
              </a:ext>
            </a:extLst>
          </p:cNvPr>
          <p:cNvSpPr/>
          <p:nvPr/>
        </p:nvSpPr>
        <p:spPr>
          <a:xfrm>
            <a:off x="6129758" y="3523354"/>
            <a:ext cx="2068398" cy="149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test samples to make sure that products made in the factory are good quality.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88B638-39AF-384C-858C-EA3052FEF9FA}"/>
              </a:ext>
            </a:extLst>
          </p:cNvPr>
          <p:cNvSpPr/>
          <p:nvPr/>
        </p:nvSpPr>
        <p:spPr>
          <a:xfrm>
            <a:off x="6121737" y="924618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Quality Control Lab Technician (Apprentice) at Johnson Matthey.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B2368C-C78B-5D4B-80FB-E8A1DD4F3683}"/>
              </a:ext>
            </a:extLst>
          </p:cNvPr>
          <p:cNvSpPr/>
          <p:nvPr/>
        </p:nvSpPr>
        <p:spPr>
          <a:xfrm>
            <a:off x="1073516" y="924618"/>
            <a:ext cx="2068398" cy="14437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I need to be accurate and careful when testing samples. I  need to be very </a:t>
            </a:r>
            <a:r>
              <a:rPr lang="en-US" sz="1300" b="1" dirty="0" err="1">
                <a:solidFill>
                  <a:schemeClr val="tx1"/>
                </a:solidFill>
              </a:rPr>
              <a:t>organised</a:t>
            </a:r>
            <a:r>
              <a:rPr lang="en-US" sz="1300" b="1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8F7261-4C56-2A48-A2C1-46F1F9C58FD2}"/>
              </a:ext>
            </a:extLst>
          </p:cNvPr>
          <p:cNvSpPr/>
          <p:nvPr/>
        </p:nvSpPr>
        <p:spPr>
          <a:xfrm>
            <a:off x="3512832" y="4810379"/>
            <a:ext cx="2346154" cy="168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>
                <a:solidFill>
                  <a:schemeClr val="tx1"/>
                </a:solidFill>
              </a:rPr>
              <a:t>At school I enjoyed art and music lessons and I played a number of musical instruments.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5A65E6-F06B-054A-AF5C-F96B0058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22" b="5222"/>
          <a:stretch/>
        </p:blipFill>
        <p:spPr>
          <a:xfrm>
            <a:off x="3469570" y="1555187"/>
            <a:ext cx="2307600" cy="2041200"/>
          </a:xfrm>
          <a:prstGeom prst="rect">
            <a:avLst/>
          </a:prstGeom>
          <a:effectLst>
            <a:glow rad="63500">
              <a:schemeClr val="accent4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79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597</Words>
  <Application>Microsoft Office PowerPoint</Application>
  <PresentationFormat>On-screen Show (4:3)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White</dc:creator>
  <cp:lastModifiedBy>Jo Eastwood</cp:lastModifiedBy>
  <cp:revision>35</cp:revision>
  <dcterms:created xsi:type="dcterms:W3CDTF">2019-03-20T13:02:04Z</dcterms:created>
  <dcterms:modified xsi:type="dcterms:W3CDTF">2020-11-27T13:26:29Z</dcterms:modified>
</cp:coreProperties>
</file>