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handoutMasterIdLst>
    <p:handoutMasterId r:id="rId16"/>
  </p:handoutMasterIdLst>
  <p:sldIdLst>
    <p:sldId id="271" r:id="rId8"/>
    <p:sldId id="277" r:id="rId9"/>
    <p:sldId id="273" r:id="rId10"/>
    <p:sldId id="291" r:id="rId11"/>
    <p:sldId id="292" r:id="rId12"/>
    <p:sldId id="294" r:id="rId13"/>
    <p:sldId id="295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562"/>
    <a:srgbClr val="F7B01E"/>
    <a:srgbClr val="EE6E50"/>
    <a:srgbClr val="006CB2"/>
    <a:srgbClr val="535E91"/>
    <a:srgbClr val="F04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7638"/>
  </p:normalViewPr>
  <p:slideViewPr>
    <p:cSldViewPr snapToGrid="0" snapToObjects="1">
      <p:cViewPr varScale="1">
        <p:scale>
          <a:sx n="64" d="100"/>
          <a:sy n="64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Parent &amp; Child Workshop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9415" y="2291765"/>
            <a:ext cx="6218023" cy="425836"/>
          </a:xfrm>
        </p:spPr>
        <p:txBody>
          <a:bodyPr/>
          <a:lstStyle/>
          <a:p>
            <a:r>
              <a:rPr lang="en-US" dirty="0"/>
              <a:t>Exploring skills through 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61F3DE9-3C03-4E84-B1E4-DC5714D7BC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99EC0A6-B3FC-470C-85E0-4A824E9780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Skills Builder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8CE2BCC-29B6-42E5-9CB9-245B8A0FAE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13CCDE-B8DE-4364-AB97-2166B39E206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A5C377-F519-4158-BE35-BEF01B93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9899" r="3800" b="13901"/>
          <a:stretch/>
        </p:blipFill>
        <p:spPr>
          <a:xfrm>
            <a:off x="1919536" y="1340768"/>
            <a:ext cx="83529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Your challenge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 your team (using some or all of the equipment provided), build a vehicle which can move without being pushed (directly).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Ultimate challenge </a:t>
            </a:r>
            <a:r>
              <a:rPr lang="en-US" dirty="0"/>
              <a:t>– to build the vehicle which will travel the furthest.</a:t>
            </a:r>
          </a:p>
          <a:p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5339FF0-D65D-4F32-86FA-3147E2837F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76C6486-9FDF-4F89-98DE-D841C217B5A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70EAA37-B374-4251-B6CE-70BE65FD9D4F}"/>
              </a:ext>
            </a:extLst>
          </p:cNvPr>
          <p:cNvGrpSpPr/>
          <p:nvPr/>
        </p:nvGrpSpPr>
        <p:grpSpPr>
          <a:xfrm>
            <a:off x="5905154" y="1213005"/>
            <a:ext cx="5269197" cy="4828503"/>
            <a:chOff x="6714779" y="1098705"/>
            <a:chExt cx="5269197" cy="4828503"/>
          </a:xfrm>
        </p:grpSpPr>
        <p:pic>
          <p:nvPicPr>
            <p:cNvPr id="11" name="Picture 10" descr="A close up of a flag&#10;&#10;Description automatically generated">
              <a:extLst>
                <a:ext uri="{FF2B5EF4-FFF2-40B4-BE49-F238E27FC236}">
                  <a16:creationId xmlns:a16="http://schemas.microsoft.com/office/drawing/2014/main" id="{3E03FF3B-1161-4AE3-B15D-89D591669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878" y="3429000"/>
              <a:ext cx="2002730" cy="2498208"/>
            </a:xfrm>
            <a:prstGeom prst="rect">
              <a:avLst/>
            </a:prstGeom>
          </p:spPr>
        </p:pic>
        <p:pic>
          <p:nvPicPr>
            <p:cNvPr id="12" name="Picture 11" descr="A picture containing device, white, sitting, large&#10;&#10;Description automatically generated">
              <a:extLst>
                <a:ext uri="{FF2B5EF4-FFF2-40B4-BE49-F238E27FC236}">
                  <a16:creationId xmlns:a16="http://schemas.microsoft.com/office/drawing/2014/main" id="{BD01CC1C-2534-4CB6-BE96-11241756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516" y="1529446"/>
              <a:ext cx="2497460" cy="1664973"/>
            </a:xfrm>
            <a:prstGeom prst="rect">
              <a:avLst/>
            </a:prstGeom>
          </p:spPr>
        </p:pic>
        <p:pic>
          <p:nvPicPr>
            <p:cNvPr id="13" name="Picture 12" descr="A white plate&#10;&#10;Description automatically generated">
              <a:extLst>
                <a:ext uri="{FF2B5EF4-FFF2-40B4-BE49-F238E27FC236}">
                  <a16:creationId xmlns:a16="http://schemas.microsoft.com/office/drawing/2014/main" id="{A0D8AC9F-E8C4-4179-BF5F-BB732DDD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779" y="1098705"/>
              <a:ext cx="3046988" cy="3046988"/>
            </a:xfrm>
            <a:prstGeom prst="rect">
              <a:avLst/>
            </a:prstGeom>
          </p:spPr>
        </p:pic>
        <p:pic>
          <p:nvPicPr>
            <p:cNvPr id="14" name="Picture 13" descr="A picture containing bow&#10;&#10;Description automatically generated">
              <a:extLst>
                <a:ext uri="{FF2B5EF4-FFF2-40B4-BE49-F238E27FC236}">
                  <a16:creationId xmlns:a16="http://schemas.microsoft.com/office/drawing/2014/main" id="{67D3725F-D2C7-4619-BCCE-573AC07EF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784" y="3832594"/>
              <a:ext cx="2024062" cy="1652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89ECCC-D413-47DD-A528-1F44BF5D0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36304-70D4-4A00-999B-E55005629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Some Clues</a:t>
            </a:r>
          </a:p>
        </p:txBody>
      </p:sp>
      <p:pic>
        <p:nvPicPr>
          <p:cNvPr id="9" name="Picture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0F09BA-E0D6-40F9-AB02-707A228820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362" r="336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54683-E44A-4441-9481-139601D53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4286887" cy="34875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Wheels work on an axle (see diagram)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Forces make things to move. If you can’t push the vehicle yourself, how else can you make a force act on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If you’re stuck, look at what the other teams are doing and see if you can develop and improve their ideas.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B8D0ECD-8BCE-4877-8FD9-DF9A17F24B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9478D30-CAF6-4D1B-AAD8-7220AA6706D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413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C54DF-DF23-4679-B49C-9EA06721FC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Future</a:t>
            </a:r>
          </a:p>
        </p:txBody>
      </p:sp>
      <p:pic>
        <p:nvPicPr>
          <p:cNvPr id="9" name="Picture Placeholder 8" descr="A tall building in a city&#10;&#10;Description automatically generated">
            <a:extLst>
              <a:ext uri="{FF2B5EF4-FFF2-40B4-BE49-F238E27FC236}">
                <a16:creationId xmlns:a16="http://schemas.microsoft.com/office/drawing/2014/main" id="{9B6ECC64-B421-4769-95A4-00B5E3DE0C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784" b="12784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BF0DB-ED89-4B7E-9B92-C5F1BC0D29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When today’s school children enter the workforce, many of them will be doing jobs that do not exist today.  (Nesta)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5C8C9CC-351A-4E85-9EFA-E09D1FE281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E240DF0-2C75-4172-B001-EC2B5228FFA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39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4A243-AA38-4C86-8B45-09A50D75A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81868-8B44-429B-9BEC-F811E064CD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‘Ingrained stereotypes’ limit pupil </a:t>
            </a:r>
            <a:r>
              <a:rPr lang="en-GB" dirty="0" err="1"/>
              <a:t>ambititons</a:t>
            </a:r>
            <a:r>
              <a:rPr lang="en-GB" dirty="0"/>
              <a:t> by age 7.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A9155FD-CCEC-4A2E-A028-EFB575415D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54" b="4954"/>
          <a:stretch/>
        </p:blipFill>
        <p:spPr>
          <a:xfrm>
            <a:off x="6005513" y="1593850"/>
            <a:ext cx="5165725" cy="3844925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F2C711E3-D50F-4EAD-AB91-AE7DB0BB53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28DC5DD-E29B-447F-B28D-06AAAFCF206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9033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91369D-4CAE-4B75-A7B7-658726EA6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Could you be part of our learning?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099B-2048-46CA-8F68-AE5DF28257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594028"/>
            <a:ext cx="4286886" cy="461732"/>
          </a:xfrm>
        </p:spPr>
        <p:txBody>
          <a:bodyPr/>
          <a:lstStyle/>
          <a:p>
            <a:r>
              <a:rPr lang="en-GB" dirty="0"/>
              <a:t>Volunteer visits</a:t>
            </a:r>
          </a:p>
        </p:txBody>
      </p:sp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7D5C9D8-6E45-4FFD-986D-180C9EE4C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270" r="1227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0A990-41FA-4863-8305-88B5D4D8BF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4286887" cy="30000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One off (1 hour) visit a class, talk about your job and answer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One off (1/2 hour) come to an assembly with some other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Regular – become a volunteer in school (reading, lunch club)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B82B7A1-404B-4616-81E0-1F9CA8CA63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8404622-30C5-4CA9-84B4-65C98636F93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020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  <a:p>
            <a:r>
              <a:rPr lang="en-US" dirty="0"/>
              <a:t>www.careerseastsussex.co.uk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2213160-BF2D-4E3C-A8E3-F5EFA48F0C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B204815-6AA7-4937-81C1-EDBABC2F6E9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9DA195FB2BD4795D003DD19D66415" ma:contentTypeVersion="2" ma:contentTypeDescription="Create a new document." ma:contentTypeScope="" ma:versionID="edaf31ad3fa637f567c53d4a54b721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06f4e6b77dae5f06e92fde8dc862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691f71b9-b64f-4844-8bf8-0e85b55a74e6" ContentTypeId="0x0101" PreviousValue="false"/>
</file>

<file path=customXml/itemProps1.xml><?xml version="1.0" encoding="utf-8"?>
<ds:datastoreItem xmlns:ds="http://schemas.openxmlformats.org/officeDocument/2006/customXml" ds:itemID="{966B62F7-4328-4054-950D-ED9A3C0550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D9D86B-71E5-4B2A-ADA2-EBE75C7DAB2D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ACC8ADA-0794-4150-B8F3-6F903FC345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9A84909D-2A9B-4CE7-995A-824EE81235E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2045</TotalTime>
  <Words>221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Emma  Waring</cp:lastModifiedBy>
  <cp:revision>10</cp:revision>
  <dcterms:created xsi:type="dcterms:W3CDTF">2020-03-30T12:59:08Z</dcterms:created>
  <dcterms:modified xsi:type="dcterms:W3CDTF">2020-06-17T12:58:26Z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0x010100E739DA195FB2BD4795D003DD19D66415</vt:lpwstr>
  </property>
</Properties>
</file>