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handoutMasterIdLst>
    <p:handoutMasterId r:id="rId16"/>
  </p:handoutMasterIdLst>
  <p:sldIdLst>
    <p:sldId id="271" r:id="rId8"/>
    <p:sldId id="273" r:id="rId9"/>
    <p:sldId id="285" r:id="rId10"/>
    <p:sldId id="286" r:id="rId11"/>
    <p:sldId id="287" r:id="rId12"/>
    <p:sldId id="288" r:id="rId13"/>
    <p:sldId id="28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562"/>
    <a:srgbClr val="F7B01E"/>
    <a:srgbClr val="EE6E50"/>
    <a:srgbClr val="006CB2"/>
    <a:srgbClr val="535E91"/>
    <a:srgbClr val="F04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7638"/>
  </p:normalViewPr>
  <p:slideViewPr>
    <p:cSldViewPr snapToGrid="0" snapToObjects="1">
      <p:cViewPr varScale="1">
        <p:scale>
          <a:sx n="64" d="100"/>
          <a:sy n="64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en/career-road-away-way-of-life-479578/" TargetMode="Externa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ecovillage.org/our-work/education/gen-trainings/traumatransformation/children-smiling-in-a-huddle/" TargetMode="Externa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theconversation.com/on-the-subject-of-subjects-27035" TargetMode="Externa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theconversation.com/explainer-when-should-children-start-to-think-about-their-careers-38264" TargetMode="Externa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hyperlink" Target="https://www.youtube.com/watch?v=cyVzjoj96v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 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677FC31-EF75-4F6B-BD95-4515CC9408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ED86E5D-CBD4-4FB9-8C96-499FD158678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Jobs and Careers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When you work to earn money you have a </a:t>
            </a:r>
            <a:r>
              <a:rPr lang="en-US" b="1" dirty="0"/>
              <a:t>job</a:t>
            </a:r>
            <a:r>
              <a:rPr lang="en-US" dirty="0"/>
              <a:t>.</a:t>
            </a:r>
          </a:p>
          <a:p>
            <a:r>
              <a:rPr lang="en-US" dirty="0"/>
              <a:t>Some people keep doing the same kinds of job for a long time, they get better at it and get more responsibilities. This is called a </a:t>
            </a:r>
            <a:r>
              <a:rPr lang="en-US" b="1" dirty="0"/>
              <a:t>career</a:t>
            </a:r>
            <a:r>
              <a:rPr lang="en-US" dirty="0"/>
              <a:t>. 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Placeholder 20" descr="A close up of a sign&#10;&#10;Description automatically generated">
            <a:extLst>
              <a:ext uri="{FF2B5EF4-FFF2-40B4-BE49-F238E27FC236}">
                <a16:creationId xmlns:a16="http://schemas.microsoft.com/office/drawing/2014/main" id="{9B23734D-F36D-4A2F-A228-84525F8B7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831" r="8300"/>
          <a:stretch/>
        </p:blipFill>
        <p:spPr>
          <a:xfrm>
            <a:off x="6096000" y="1506537"/>
            <a:ext cx="5171089" cy="38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Know yourself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Though lots of children talk about what they would like to be when they grow up, they actually don’t have to decide this until they are adults.</a:t>
            </a:r>
          </a:p>
          <a:p>
            <a:r>
              <a:rPr lang="en-US" dirty="0"/>
              <a:t>The most important preparation anyone can do for their future is to know what their </a:t>
            </a:r>
            <a:r>
              <a:rPr lang="en-US" b="1" dirty="0"/>
              <a:t>talents</a:t>
            </a:r>
            <a:r>
              <a:rPr lang="en-US" dirty="0"/>
              <a:t> are and what they </a:t>
            </a:r>
            <a:r>
              <a:rPr lang="en-US" b="1" dirty="0"/>
              <a:t>enjoy doing</a:t>
            </a:r>
            <a:r>
              <a:rPr lang="en-US" dirty="0"/>
              <a:t>.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79EFA8-0870-48BB-8188-A90C3552C0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60" r="5160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D58D8E-1B91-460C-91C5-1FF3DFEEB3A6}"/>
              </a:ext>
            </a:extLst>
          </p:cNvPr>
          <p:cNvSpPr txBox="1"/>
          <p:nvPr/>
        </p:nvSpPr>
        <p:spPr>
          <a:xfrm>
            <a:off x="6005513" y="5439505"/>
            <a:ext cx="516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ecovillage.org/our-work/education/gen-trainings/traumatransformation/children-smiling-in-a-huddle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12326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Education Journey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When children are at secondary school they have to </a:t>
            </a:r>
            <a:r>
              <a:rPr lang="en-US" b="1" dirty="0"/>
              <a:t>choose</a:t>
            </a:r>
            <a:r>
              <a:rPr lang="en-US" dirty="0"/>
              <a:t> which subjects to study for GCSEs at the age of 14.</a:t>
            </a:r>
          </a:p>
          <a:p>
            <a:r>
              <a:rPr lang="en-US" dirty="0"/>
              <a:t>This is why it is important to </a:t>
            </a:r>
            <a:r>
              <a:rPr lang="en-US" b="1" dirty="0"/>
              <a:t>know which things you enjoy doing </a:t>
            </a:r>
            <a:r>
              <a:rPr lang="en-US" dirty="0"/>
              <a:t>and </a:t>
            </a:r>
            <a:r>
              <a:rPr lang="en-US" b="1" dirty="0"/>
              <a:t>are good at. 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Placeholder 10" descr="A blackboard sign on a wall&#10;&#10;Description automatically generated">
            <a:extLst>
              <a:ext uri="{FF2B5EF4-FFF2-40B4-BE49-F238E27FC236}">
                <a16:creationId xmlns:a16="http://schemas.microsoft.com/office/drawing/2014/main" id="{A8BBDFDA-E38A-47EB-BD5D-8C9A90CCB1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79" r="1979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4562B5-D711-47C9-826C-31ECC52A5135}"/>
              </a:ext>
            </a:extLst>
          </p:cNvPr>
          <p:cNvSpPr txBox="1"/>
          <p:nvPr/>
        </p:nvSpPr>
        <p:spPr>
          <a:xfrm>
            <a:off x="6005513" y="5439505"/>
            <a:ext cx="516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theconversation.com/on-the-subject-of-subjects-27035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839631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Different kinds of jobs are grouped into </a:t>
            </a:r>
            <a:r>
              <a:rPr lang="en-US" b="1" dirty="0"/>
              <a:t>sectors</a:t>
            </a:r>
            <a:r>
              <a:rPr lang="en-US" dirty="0"/>
              <a:t>. You will be learning all about these in school this year.</a:t>
            </a:r>
          </a:p>
          <a:p>
            <a:r>
              <a:rPr lang="en-US" dirty="0"/>
              <a:t>An example of a sector is </a:t>
            </a:r>
            <a:r>
              <a:rPr lang="en-US" b="1" dirty="0"/>
              <a:t>Health and Social Care</a:t>
            </a:r>
            <a:r>
              <a:rPr lang="en-US" dirty="0"/>
              <a:t>, which has lots of jobs in it such as </a:t>
            </a:r>
            <a:r>
              <a:rPr lang="en-US" b="1" dirty="0"/>
              <a:t>nurses, radiologists, speech therapists and social workers</a:t>
            </a:r>
            <a:r>
              <a:rPr lang="en-US" dirty="0"/>
              <a:t>.</a:t>
            </a:r>
          </a:p>
          <a:p>
            <a:r>
              <a:rPr lang="en-US" i="1" dirty="0"/>
              <a:t>Can you name a sector?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Placeholder 6" descr="A group of people in uniform&#10;&#10;Description automatically generated">
            <a:extLst>
              <a:ext uri="{FF2B5EF4-FFF2-40B4-BE49-F238E27FC236}">
                <a16:creationId xmlns:a16="http://schemas.microsoft.com/office/drawing/2014/main" id="{642267EC-72A1-4661-8B8D-054877A1AF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907" r="16907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AD8B2-568A-4DAA-A46F-6B5FB0F57199}"/>
              </a:ext>
            </a:extLst>
          </p:cNvPr>
          <p:cNvSpPr txBox="1"/>
          <p:nvPr/>
        </p:nvSpPr>
        <p:spPr>
          <a:xfrm>
            <a:off x="6005513" y="5439505"/>
            <a:ext cx="516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theconversation.com/explainer-when-should-children-start-to-think-about-their-careers-3826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9396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 will be doing lots of activities to help you develop skills that are really important for school life and beyond. </a:t>
            </a:r>
          </a:p>
          <a:p>
            <a:endParaRPr lang="en-US" i="1" dirty="0"/>
          </a:p>
          <a:p>
            <a:r>
              <a:rPr lang="en-US" i="1" dirty="0"/>
              <a:t>What do you already know about these skills?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31AEA20B-ED90-4489-9546-15C8430C8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032" b="10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86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76AD7-56ED-41FF-948C-69348D24B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0B9E7D-B819-4DCB-A351-67BB25C8C6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807F9BB-64D9-4EA2-8AA9-C78CE5068A9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6D5971-5E9A-41B4-8F2A-A23C8C266686}"/>
              </a:ext>
            </a:extLst>
          </p:cNvPr>
          <p:cNvSpPr/>
          <p:nvPr/>
        </p:nvSpPr>
        <p:spPr>
          <a:xfrm>
            <a:off x="915847" y="465621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46541D8-0CB0-45FE-B5A8-9519F9BE73A7}"/>
              </a:ext>
            </a:extLst>
          </p:cNvPr>
          <p:cNvSpPr txBox="1">
            <a:spLocks/>
          </p:cNvSpPr>
          <p:nvPr/>
        </p:nvSpPr>
        <p:spPr>
          <a:xfrm>
            <a:off x="1054993" y="1554866"/>
            <a:ext cx="4286887" cy="30000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Know yourself, your strengths, talents, and what you enjoy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Keep having big dreams for yourself</a:t>
            </a:r>
            <a:r>
              <a:rPr lang="en-US" dirty="0"/>
              <a:t> (video)</a:t>
            </a: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5A222E2D-E31B-452F-AF5E-428519550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781" y="1375826"/>
            <a:ext cx="5179187" cy="38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  <a:p>
            <a:r>
              <a:rPr lang="en-US"/>
              <a:t>www.careerseastsussex.gov.uk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4AFE1F7-6D60-40BD-B05A-71ECF90EDC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5AD87A-4A63-4C96-8D22-077992E7493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9DA195FB2BD4795D003DD19D66415" ma:contentTypeVersion="2" ma:contentTypeDescription="Create a new document." ma:contentTypeScope="" ma:versionID="edaf31ad3fa637f567c53d4a54b721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06f4e6b77dae5f06e92fde8dc862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91f71b9-b64f-4844-8bf8-0e85b55a74e6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88E6C6-971E-487D-842F-C4CC3A8D0A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F7AB81-D38F-4399-AFFA-B5276769C641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2FA3947-2CDD-4812-A06F-B3809E58BFC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1FFE49B-1A79-4A48-913B-84C6E655462E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2069</TotalTime>
  <Words>306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Emma  Waring</cp:lastModifiedBy>
  <cp:revision>10</cp:revision>
  <dcterms:created xsi:type="dcterms:W3CDTF">2020-03-30T12:59:08Z</dcterms:created>
  <dcterms:modified xsi:type="dcterms:W3CDTF">2020-06-17T12:37:08Z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0x010100E739DA195FB2BD4795D003DD19D66415</vt:lpwstr>
  </property>
  <property fmtid="{D5CDD505-2E9C-101B-9397-08002B2CF9AE}" pid="3" name="IsMyDocuments">
    <vt:bool>true</vt:bool>
  </property>
</Properties>
</file>