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363"/>
    <a:srgbClr val="E8B463"/>
    <a:srgbClr val="00A8A8"/>
    <a:srgbClr val="EC5F65"/>
    <a:srgbClr val="00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28" d="100"/>
          <a:sy n="28" d="100"/>
        </p:scale>
        <p:origin x="224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6992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6992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6992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6992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2000" b="1" spc="10" dirty="0">
                <a:solidFill>
                  <a:srgbClr val="FFFFFF"/>
                </a:solidFill>
                <a:latin typeface="Lato"/>
                <a:cs typeface="Lato"/>
              </a:rPr>
              <a:t>EYFS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992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6992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6992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6992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52C5EBC-3852-7A40-B20F-D9FA50FD4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2" t="17843" r="40653" b="22146"/>
          <a:stretch/>
        </p:blipFill>
        <p:spPr>
          <a:xfrm>
            <a:off x="3587256" y="1543051"/>
            <a:ext cx="3475385" cy="13582650"/>
          </a:xfrm>
          <a:prstGeom prst="rect">
            <a:avLst/>
          </a:prstGeom>
        </p:spPr>
      </p:pic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B4F2390-3E0F-A842-95D7-1CEDDA997B69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958BC7-C7BA-CC4B-AE93-C2D611606AA8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0CD2C58-A89E-DB4A-9E5C-C10E4592DEF5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9F2F5A-A1FE-974F-81D8-75974A426C2F}"/>
              </a:ext>
            </a:extLst>
          </p:cNvPr>
          <p:cNvSpPr/>
          <p:nvPr userDrawn="1"/>
        </p:nvSpPr>
        <p:spPr>
          <a:xfrm>
            <a:off x="5493592" y="7174362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30493D-5DF4-0446-A149-AC3A56B85B65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3A21D3B-79C7-014C-9511-CDDF02864446}"/>
              </a:ext>
            </a:extLst>
          </p:cNvPr>
          <p:cNvSpPr/>
          <p:nvPr userDrawn="1"/>
        </p:nvSpPr>
        <p:spPr>
          <a:xfrm>
            <a:off x="5521213" y="9200034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48E7419-80D8-7746-873C-3DD0E1D4FCFA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68C35E9-BC52-D942-831B-35E7C71DC199}"/>
              </a:ext>
            </a:extLst>
          </p:cNvPr>
          <p:cNvSpPr/>
          <p:nvPr userDrawn="1"/>
        </p:nvSpPr>
        <p:spPr>
          <a:xfrm>
            <a:off x="5521213" y="11186545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0F05C70-2C90-3744-B402-A168D3B0A4A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571B306-1DF5-0244-BEC2-2766CBCEFFF9}"/>
              </a:ext>
            </a:extLst>
          </p:cNvPr>
          <p:cNvSpPr/>
          <p:nvPr userDrawn="1"/>
        </p:nvSpPr>
        <p:spPr>
          <a:xfrm>
            <a:off x="5521213" y="13150130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8619F473-2123-5149-9125-3EAFB9F09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413" y="4597637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06DD52F6-5821-4D42-BC1D-ECAA104F3BC3}"/>
              </a:ext>
            </a:extLst>
          </p:cNvPr>
          <p:cNvSpPr txBox="1"/>
          <p:nvPr userDrawn="1"/>
        </p:nvSpPr>
        <p:spPr>
          <a:xfrm>
            <a:off x="1441171" y="413819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lang="en-GB" sz="2400" b="1" spc="-65" dirty="0">
                <a:solidFill>
                  <a:srgbClr val="EC5F65"/>
                </a:solidFill>
                <a:latin typeface="Lato"/>
                <a:cs typeface="Lato"/>
              </a:rPr>
              <a:t> 1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78" name="object 16">
            <a:extLst>
              <a:ext uri="{FF2B5EF4-FFF2-40B4-BE49-F238E27FC236}">
                <a16:creationId xmlns:a16="http://schemas.microsoft.com/office/drawing/2014/main" id="{CEF4D822-E26C-3C45-9533-ED0BEC389915}"/>
              </a:ext>
            </a:extLst>
          </p:cNvPr>
          <p:cNvSpPr txBox="1"/>
          <p:nvPr userDrawn="1"/>
        </p:nvSpPr>
        <p:spPr>
          <a:xfrm>
            <a:off x="1441171" y="562706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2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10467128-747E-C546-A855-06E1D0DF60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413" y="6094159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7F8F61B8-2BCC-3547-8EFD-0F397577EE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2413" y="7583021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797082F9-CB5F-554E-8DBE-31BD28D36DD7}"/>
              </a:ext>
            </a:extLst>
          </p:cNvPr>
          <p:cNvSpPr txBox="1"/>
          <p:nvPr userDrawn="1"/>
        </p:nvSpPr>
        <p:spPr>
          <a:xfrm>
            <a:off x="1441171" y="7123582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3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14B14876-ABA2-414C-8645-8ABA2DDF782B}"/>
              </a:ext>
            </a:extLst>
          </p:cNvPr>
          <p:cNvSpPr txBox="1"/>
          <p:nvPr userDrawn="1"/>
        </p:nvSpPr>
        <p:spPr>
          <a:xfrm>
            <a:off x="1441171" y="8612444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4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B39B9B89-26D2-8E47-AE11-B0A7D305BA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2413" y="9079543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8634C4AA-FED5-CF48-AC09-5A003363C8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248" y="10568405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48A58C3-DEBD-104F-B8E0-A312AE5E82AD}"/>
              </a:ext>
            </a:extLst>
          </p:cNvPr>
          <p:cNvSpPr txBox="1"/>
          <p:nvPr userDrawn="1"/>
        </p:nvSpPr>
        <p:spPr>
          <a:xfrm>
            <a:off x="1416006" y="10108966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5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CC117C02-4B85-894E-AB19-F446C50743EF}"/>
              </a:ext>
            </a:extLst>
          </p:cNvPr>
          <p:cNvSpPr txBox="1"/>
          <p:nvPr userDrawn="1"/>
        </p:nvSpPr>
        <p:spPr>
          <a:xfrm>
            <a:off x="1416006" y="1159782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EC5F65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EC5F65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EC5F65"/>
                </a:solidFill>
                <a:latin typeface="Lato"/>
                <a:cs typeface="Lato"/>
              </a:rPr>
              <a:t>6</a:t>
            </a:r>
            <a:endParaRPr sz="2400" dirty="0">
              <a:solidFill>
                <a:srgbClr val="EC5F65"/>
              </a:solidFill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CB11921E-9FD6-F744-BF2A-301EDB495A1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7248" y="12064927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0" name="Text Placeholder 39">
            <a:extLst>
              <a:ext uri="{FF2B5EF4-FFF2-40B4-BE49-F238E27FC236}">
                <a16:creationId xmlns:a16="http://schemas.microsoft.com/office/drawing/2014/main" id="{812EBF5F-8CC7-C549-B33A-8E36879F16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22163" y="4591053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1" name="object 16">
            <a:extLst>
              <a:ext uri="{FF2B5EF4-FFF2-40B4-BE49-F238E27FC236}">
                <a16:creationId xmlns:a16="http://schemas.microsoft.com/office/drawing/2014/main" id="{03138468-F094-C143-A205-B457A63AFDB9}"/>
              </a:ext>
            </a:extLst>
          </p:cNvPr>
          <p:cNvSpPr txBox="1"/>
          <p:nvPr userDrawn="1"/>
        </p:nvSpPr>
        <p:spPr>
          <a:xfrm>
            <a:off x="8080921" y="4131614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92" name="object 16">
            <a:extLst>
              <a:ext uri="{FF2B5EF4-FFF2-40B4-BE49-F238E27FC236}">
                <a16:creationId xmlns:a16="http://schemas.microsoft.com/office/drawing/2014/main" id="{CAB5B091-9BBB-3C44-A0F6-CA41F09FBACE}"/>
              </a:ext>
            </a:extLst>
          </p:cNvPr>
          <p:cNvSpPr txBox="1"/>
          <p:nvPr userDrawn="1"/>
        </p:nvSpPr>
        <p:spPr>
          <a:xfrm>
            <a:off x="8080921" y="5620476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93" name="Text Placeholder 39">
            <a:extLst>
              <a:ext uri="{FF2B5EF4-FFF2-40B4-BE49-F238E27FC236}">
                <a16:creationId xmlns:a16="http://schemas.microsoft.com/office/drawing/2014/main" id="{8E087FC8-20DF-4745-B6A2-79A41ECF34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22163" y="6087575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4" name="Text Placeholder 39">
            <a:extLst>
              <a:ext uri="{FF2B5EF4-FFF2-40B4-BE49-F238E27FC236}">
                <a16:creationId xmlns:a16="http://schemas.microsoft.com/office/drawing/2014/main" id="{DB63D7B3-FF05-7C43-9186-A9CB3EE949B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22163" y="7576437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5" name="object 16">
            <a:extLst>
              <a:ext uri="{FF2B5EF4-FFF2-40B4-BE49-F238E27FC236}">
                <a16:creationId xmlns:a16="http://schemas.microsoft.com/office/drawing/2014/main" id="{5B219C04-0A32-0942-BC32-1177A922F554}"/>
              </a:ext>
            </a:extLst>
          </p:cNvPr>
          <p:cNvSpPr txBox="1"/>
          <p:nvPr userDrawn="1"/>
        </p:nvSpPr>
        <p:spPr>
          <a:xfrm>
            <a:off x="8080921" y="7116998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96" name="object 16">
            <a:extLst>
              <a:ext uri="{FF2B5EF4-FFF2-40B4-BE49-F238E27FC236}">
                <a16:creationId xmlns:a16="http://schemas.microsoft.com/office/drawing/2014/main" id="{6AED18B8-767F-D14C-AF4F-E3E277019BFF}"/>
              </a:ext>
            </a:extLst>
          </p:cNvPr>
          <p:cNvSpPr txBox="1"/>
          <p:nvPr userDrawn="1"/>
        </p:nvSpPr>
        <p:spPr>
          <a:xfrm>
            <a:off x="8080921" y="8605860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4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97" name="Text Placeholder 39">
            <a:extLst>
              <a:ext uri="{FF2B5EF4-FFF2-40B4-BE49-F238E27FC236}">
                <a16:creationId xmlns:a16="http://schemas.microsoft.com/office/drawing/2014/main" id="{FE66C621-A7D2-9147-A5CD-BABA67A3E17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22163" y="9072959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8" name="Text Placeholder 39">
            <a:extLst>
              <a:ext uri="{FF2B5EF4-FFF2-40B4-BE49-F238E27FC236}">
                <a16:creationId xmlns:a16="http://schemas.microsoft.com/office/drawing/2014/main" id="{BB5DE656-767B-EB4D-980F-4E289BEC648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96998" y="10561821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9" name="object 16">
            <a:extLst>
              <a:ext uri="{FF2B5EF4-FFF2-40B4-BE49-F238E27FC236}">
                <a16:creationId xmlns:a16="http://schemas.microsoft.com/office/drawing/2014/main" id="{E7E8E92A-A078-7244-AFE8-C935B8556B69}"/>
              </a:ext>
            </a:extLst>
          </p:cNvPr>
          <p:cNvSpPr txBox="1"/>
          <p:nvPr userDrawn="1"/>
        </p:nvSpPr>
        <p:spPr>
          <a:xfrm>
            <a:off x="8055756" y="10102382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5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0" name="object 16">
            <a:extLst>
              <a:ext uri="{FF2B5EF4-FFF2-40B4-BE49-F238E27FC236}">
                <a16:creationId xmlns:a16="http://schemas.microsoft.com/office/drawing/2014/main" id="{C3AF1AE8-148C-A64C-9E36-1E659E2B150C}"/>
              </a:ext>
            </a:extLst>
          </p:cNvPr>
          <p:cNvSpPr txBox="1"/>
          <p:nvPr userDrawn="1"/>
        </p:nvSpPr>
        <p:spPr>
          <a:xfrm>
            <a:off x="8055756" y="11591244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6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1" name="Text Placeholder 39">
            <a:extLst>
              <a:ext uri="{FF2B5EF4-FFF2-40B4-BE49-F238E27FC236}">
                <a16:creationId xmlns:a16="http://schemas.microsoft.com/office/drawing/2014/main" id="{A2139820-96F7-E74A-9294-A8D668D34A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96998" y="12058343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C5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43050"/>
            <a:ext cx="10692130" cy="1535481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00A8A8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B4E17C-DFA3-BF4E-A92B-D6C4544E5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26" y="594618"/>
            <a:ext cx="3462147" cy="453926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0A41005-45FC-354C-9AA2-930AB8F34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1"/>
          <a:stretch/>
        </p:blipFill>
        <p:spPr>
          <a:xfrm rot="10800000">
            <a:off x="582423" y="13651865"/>
            <a:ext cx="2946400" cy="1473835"/>
          </a:xfrm>
          <a:prstGeom prst="rect">
            <a:avLst/>
          </a:prstGeom>
        </p:spPr>
      </p:pic>
      <p:pic>
        <p:nvPicPr>
          <p:cNvPr id="11" name="Picture 10" descr="A picture containing text, monitor, display, electronics&#10;&#10;Description automatically generated">
            <a:extLst>
              <a:ext uri="{FF2B5EF4-FFF2-40B4-BE49-F238E27FC236}">
                <a16:creationId xmlns:a16="http://schemas.microsoft.com/office/drawing/2014/main" id="{6B292593-E5EE-CD4C-9937-54E002455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9" b="19886"/>
          <a:stretch/>
        </p:blipFill>
        <p:spPr>
          <a:xfrm>
            <a:off x="-1" y="13039921"/>
            <a:ext cx="1212473" cy="2085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C5527C-E5F8-A142-92D6-6F8DAD6FE7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A6936-E45E-4C40-97D9-E5AAF27792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D21DE-2493-3C40-A328-9B7BFC099D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6AAC8-0C50-CC4F-9506-AF9BDB383E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128BA-F511-164F-93BC-8D6342DB6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96BC7C-B7F3-1542-8CD8-BFEA333DE8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DDE9E-D8A6-284E-827A-B8B0A9B43D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C1F0B9-5882-C34C-8D54-A48EB0F8B7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52DDBF-D3ED-2E46-AF5E-C40A65A30D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F7ECB8-55DE-1741-BB5A-B645CC66F5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93CE5A-EF9A-B247-9A8E-91AECBECFBB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791B0F-F1F7-054F-99F2-D96F5C5C70C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80B836-66CF-C240-9BC1-2382FE0351B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876167-D1C1-224D-995E-644AD8368E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2B6D3B4-6CA8-4445-8ABF-D6BBF9F140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2242AE-FBF4-2148-BAF3-E7885491403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2358CC5-16AB-3A48-88E0-537E395147FA}"/>
              </a:ext>
            </a:extLst>
          </p:cNvPr>
          <p:cNvSpPr txBox="1"/>
          <p:nvPr/>
        </p:nvSpPr>
        <p:spPr>
          <a:xfrm>
            <a:off x="473559" y="407794"/>
            <a:ext cx="6045200" cy="795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Careers </a:t>
            </a: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Programme </a:t>
            </a:r>
            <a:r>
              <a:rPr lang="en-GB" sz="2400" b="1" spc="15" dirty="0">
                <a:solidFill>
                  <a:srgbClr val="006992"/>
                </a:solidFill>
                <a:latin typeface="Lato"/>
                <a:cs typeface="Lato"/>
              </a:rPr>
              <a:t>Overview </a:t>
            </a:r>
            <a:r>
              <a:rPr lang="en-GB" sz="2400" b="1" spc="30" dirty="0">
                <a:solidFill>
                  <a:srgbClr val="006992"/>
                </a:solidFill>
                <a:latin typeface="Lato"/>
                <a:cs typeface="Lato"/>
              </a:rPr>
              <a:t>2020/21  </a:t>
            </a:r>
            <a:r>
              <a:rPr lang="en-GB" sz="2400" b="1" spc="10" dirty="0">
                <a:solidFill>
                  <a:srgbClr val="006992"/>
                </a:solidFill>
                <a:latin typeface="Lato"/>
                <a:cs typeface="Lato"/>
              </a:rPr>
              <a:t>Name </a:t>
            </a:r>
            <a:r>
              <a:rPr lang="en-GB" sz="2400" b="1" spc="-5" dirty="0">
                <a:solidFill>
                  <a:srgbClr val="006992"/>
                </a:solidFill>
                <a:latin typeface="Lato"/>
                <a:cs typeface="Lato"/>
              </a:rPr>
              <a:t>of Primary School/ Pre-school</a:t>
            </a:r>
            <a:endParaRPr lang="en-GB" sz="2400" dirty="0">
              <a:solidFill>
                <a:srgbClr val="006992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6539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10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Edwards</dc:creator>
  <cp:lastModifiedBy>Daniel Edwards</cp:lastModifiedBy>
  <cp:revision>13</cp:revision>
  <dcterms:created xsi:type="dcterms:W3CDTF">2020-04-16T08:53:31Z</dcterms:created>
  <dcterms:modified xsi:type="dcterms:W3CDTF">2021-04-27T10:57:23Z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